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9" r:id="rId1"/>
  </p:sldMasterIdLst>
  <p:sldIdLst>
    <p:sldId id="257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3979C6-1EEB-4072-9BA8-CCE3545D07BC}" type="doc">
      <dgm:prSet loTypeId="urn:microsoft.com/office/officeart/2005/8/layout/hierarchy4" loCatId="list" qsTypeId="urn:microsoft.com/office/officeart/2005/8/quickstyle/simple3" qsCatId="simple" csTypeId="urn:microsoft.com/office/officeart/2005/8/colors/accent5_2" csCatId="accent5" phldr="1"/>
      <dgm:spPr/>
      <dgm:t>
        <a:bodyPr/>
        <a:lstStyle/>
        <a:p>
          <a:endParaRPr lang="de-DE"/>
        </a:p>
      </dgm:t>
    </dgm:pt>
    <dgm:pt modelId="{73356FEF-C560-4A4D-9492-93CB6D7A7C03}">
      <dgm:prSet phldrT="[Text]" custT="1"/>
      <dgm:spPr/>
      <dgm:t>
        <a:bodyPr/>
        <a:lstStyle/>
        <a:p>
          <a:r>
            <a:rPr lang="de-DE" sz="1500" dirty="0">
              <a:latin typeface="Comic Sans MS" panose="030F0702030302020204" pitchFamily="66" charset="0"/>
            </a:rPr>
            <a:t>Schulleitung</a:t>
          </a:r>
        </a:p>
        <a:p>
          <a:r>
            <a:rPr lang="de-DE" sz="1500" dirty="0">
              <a:latin typeface="Comic Sans MS" panose="030F0702030302020204" pitchFamily="66" charset="0"/>
            </a:rPr>
            <a:t>Alexandra Rozynski</a:t>
          </a:r>
        </a:p>
      </dgm:t>
    </dgm:pt>
    <dgm:pt modelId="{D5602396-115E-4FA0-8D74-3129D7EA1854}" type="parTrans" cxnId="{A96F9C5F-6DEA-4589-88B2-618C3B27EC2C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FE1C56D7-2B0A-4370-83E7-4CAA25FDEDFE}" type="sibTrans" cxnId="{A96F9C5F-6DEA-4589-88B2-618C3B27EC2C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9F4B160E-4163-4E2D-91CD-6DB4170E99B8}">
      <dgm:prSet phldrT="[Text]" custT="1"/>
      <dgm:spPr/>
      <dgm:t>
        <a:bodyPr/>
        <a:lstStyle/>
        <a:p>
          <a:r>
            <a:rPr lang="de-DE" sz="1000" b="1" dirty="0">
              <a:latin typeface="Comic Sans MS" panose="030F0702030302020204" pitchFamily="66" charset="0"/>
            </a:rPr>
            <a:t>Schulvorstand</a:t>
          </a:r>
          <a:r>
            <a:rPr lang="de-DE" sz="1000" dirty="0">
              <a:latin typeface="Comic Sans MS" panose="030F0702030302020204" pitchFamily="66" charset="0"/>
            </a:rPr>
            <a:t>	</a:t>
          </a:r>
        </a:p>
        <a:p>
          <a:r>
            <a:rPr lang="de-DE" sz="1000" dirty="0">
              <a:latin typeface="Comic Sans MS" panose="030F0702030302020204" pitchFamily="66" charset="0"/>
            </a:rPr>
            <a:t>Vorsitz: Alexandra Rozynski</a:t>
          </a:r>
        </a:p>
        <a:p>
          <a:r>
            <a:rPr lang="de-DE" sz="1000" dirty="0">
              <a:latin typeface="Comic Sans MS" panose="030F0702030302020204" pitchFamily="66" charset="0"/>
            </a:rPr>
            <a:t>Lehrkräfte: </a:t>
          </a:r>
          <a:r>
            <a:rPr lang="de-DE" sz="1000" dirty="0" smtClean="0">
              <a:latin typeface="Comic Sans MS" panose="030F0702030302020204" pitchFamily="66" charset="0"/>
            </a:rPr>
            <a:t>H. Elfers, </a:t>
          </a:r>
          <a:r>
            <a:rPr lang="de-DE" sz="1000" dirty="0">
              <a:latin typeface="Comic Sans MS" panose="030F0702030302020204" pitchFamily="66" charset="0"/>
            </a:rPr>
            <a:t>B. Wagner, S. Henze</a:t>
          </a:r>
        </a:p>
        <a:p>
          <a:r>
            <a:rPr lang="de-DE" sz="1000" dirty="0" smtClean="0">
              <a:latin typeface="Comic Sans MS" panose="030F0702030302020204" pitchFamily="66" charset="0"/>
            </a:rPr>
            <a:t>Elternvertretung: Fr. Hoffmann, </a:t>
          </a:r>
        </a:p>
        <a:p>
          <a:r>
            <a:rPr lang="de-DE" sz="1000" dirty="0" smtClean="0">
              <a:latin typeface="Comic Sans MS" panose="030F0702030302020204" pitchFamily="66" charset="0"/>
            </a:rPr>
            <a:t>Hr. Reinert, Fr. </a:t>
          </a:r>
          <a:r>
            <a:rPr lang="de-DE" sz="1000" dirty="0" err="1" smtClean="0">
              <a:latin typeface="Comic Sans MS" panose="030F0702030302020204" pitchFamily="66" charset="0"/>
            </a:rPr>
            <a:t>Jauca</a:t>
          </a:r>
          <a:r>
            <a:rPr lang="de-DE" sz="1000" dirty="0" smtClean="0">
              <a:latin typeface="Comic Sans MS" panose="030F0702030302020204" pitchFamily="66" charset="0"/>
            </a:rPr>
            <a:t>, Fr. Major</a:t>
          </a:r>
          <a:endParaRPr lang="de-DE" sz="1000" dirty="0">
            <a:latin typeface="Comic Sans MS" panose="030F0702030302020204" pitchFamily="66" charset="0"/>
          </a:endParaRPr>
        </a:p>
      </dgm:t>
    </dgm:pt>
    <dgm:pt modelId="{217D09EB-61B2-404E-8170-7C6D18708CF9}" type="parTrans" cxnId="{0B14F4B1-D260-4948-A0DC-F91BA6F58216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2E3E33AA-30B0-4391-86BF-94788A9B3B8D}" type="sibTrans" cxnId="{0B14F4B1-D260-4948-A0DC-F91BA6F58216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D341E3FD-2A6A-460F-9047-C4EFC1507C84}">
      <dgm:prSet phldrT="[Text]" custT="1"/>
      <dgm:spPr/>
      <dgm:t>
        <a:bodyPr/>
        <a:lstStyle/>
        <a:p>
          <a:r>
            <a:rPr lang="de-DE" sz="1000" b="1" dirty="0">
              <a:latin typeface="Comic Sans MS" panose="030F0702030302020204" pitchFamily="66" charset="0"/>
            </a:rPr>
            <a:t>Gesamtkonferenz</a:t>
          </a:r>
        </a:p>
        <a:p>
          <a:r>
            <a:rPr lang="de-DE" sz="1000" dirty="0">
              <a:latin typeface="Comic Sans MS" panose="030F0702030302020204" pitchFamily="66" charset="0"/>
            </a:rPr>
            <a:t>Vorsitz: Alexandra Rozynski</a:t>
          </a:r>
        </a:p>
        <a:p>
          <a:r>
            <a:rPr lang="de-DE" sz="1000" dirty="0">
              <a:latin typeface="Comic Sans MS" panose="030F0702030302020204" pitchFamily="66" charset="0"/>
            </a:rPr>
            <a:t>Kollegium der </a:t>
          </a:r>
          <a:r>
            <a:rPr lang="de-DE" sz="1000" dirty="0" err="1">
              <a:latin typeface="Comic Sans MS" panose="030F0702030302020204" pitchFamily="66" charset="0"/>
            </a:rPr>
            <a:t>GS</a:t>
          </a:r>
          <a:r>
            <a:rPr lang="de-DE" sz="1000" dirty="0">
              <a:latin typeface="Comic Sans MS" panose="030F0702030302020204" pitchFamily="66" charset="0"/>
            </a:rPr>
            <a:t> Elisabeth</a:t>
          </a:r>
        </a:p>
        <a:p>
          <a:r>
            <a:rPr lang="de-DE" sz="1000" dirty="0">
              <a:latin typeface="Comic Sans MS" panose="030F0702030302020204" pitchFamily="66" charset="0"/>
            </a:rPr>
            <a:t>Elternvertretung: Fr. Hoffmann, Hr. Reinert, Fr. </a:t>
          </a:r>
          <a:r>
            <a:rPr lang="de-DE" sz="1000" dirty="0" err="1">
              <a:latin typeface="Comic Sans MS" panose="030F0702030302020204" pitchFamily="66" charset="0"/>
            </a:rPr>
            <a:t>Jauca</a:t>
          </a:r>
          <a:r>
            <a:rPr lang="de-DE" sz="1000" dirty="0">
              <a:latin typeface="Comic Sans MS" panose="030F0702030302020204" pitchFamily="66" charset="0"/>
            </a:rPr>
            <a:t>, Fr. Major, Fr. Winter (Rodrigues), Fr. Will, Hr. </a:t>
          </a:r>
          <a:r>
            <a:rPr lang="de-DE" sz="1000" dirty="0" err="1" smtClean="0">
              <a:latin typeface="Comic Sans MS" panose="030F0702030302020204" pitchFamily="66" charset="0"/>
            </a:rPr>
            <a:t>Prautzsch</a:t>
          </a:r>
          <a:endParaRPr lang="de-DE" sz="1000" dirty="0">
            <a:latin typeface="Comic Sans MS" panose="030F0702030302020204" pitchFamily="66" charset="0"/>
          </a:endParaRPr>
        </a:p>
      </dgm:t>
    </dgm:pt>
    <dgm:pt modelId="{BA88BAFB-2373-4590-90BE-91BC92D09657}" type="parTrans" cxnId="{0B58C4F0-1923-4DD3-A4EE-CC02D9DB149D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9B83EF0B-8819-4831-A25C-D69F0F1F97F5}" type="sibTrans" cxnId="{0B58C4F0-1923-4DD3-A4EE-CC02D9DB149D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20A48726-C150-4381-88D3-3CE80C0DE9C4}">
      <dgm:prSet custT="1"/>
      <dgm:spPr/>
      <dgm:t>
        <a:bodyPr/>
        <a:lstStyle/>
        <a:p>
          <a:pPr algn="ctr"/>
          <a:r>
            <a:rPr lang="de-DE" sz="1000" b="1" dirty="0">
              <a:latin typeface="Comic Sans MS" panose="030F0702030302020204" pitchFamily="66" charset="0"/>
            </a:rPr>
            <a:t>Schulelternrat</a:t>
          </a:r>
        </a:p>
        <a:p>
          <a:pPr algn="l"/>
          <a:r>
            <a:rPr lang="de-DE" sz="1000" dirty="0">
              <a:latin typeface="Comic Sans MS" panose="030F0702030302020204" pitchFamily="66" charset="0"/>
            </a:rPr>
            <a:t>Vorsitz:</a:t>
          </a:r>
        </a:p>
        <a:p>
          <a:pPr algn="l"/>
          <a:r>
            <a:rPr lang="de-DE" sz="1000" dirty="0" smtClean="0">
              <a:latin typeface="Comic Sans MS" panose="030F0702030302020204" pitchFamily="66" charset="0"/>
            </a:rPr>
            <a:t>1a: Fr. Kucera, Fr. </a:t>
          </a:r>
          <a:r>
            <a:rPr lang="de-DE" sz="1000" dirty="0" err="1" smtClean="0">
              <a:latin typeface="Comic Sans MS" panose="030F0702030302020204" pitchFamily="66" charset="0"/>
            </a:rPr>
            <a:t>Gora</a:t>
          </a:r>
          <a:endParaRPr lang="de-DE" sz="1000" dirty="0" smtClean="0">
            <a:latin typeface="Comic Sans MS" panose="030F0702030302020204" pitchFamily="66" charset="0"/>
          </a:endParaRPr>
        </a:p>
        <a:p>
          <a:pPr algn="l"/>
          <a:r>
            <a:rPr lang="de-DE" sz="1000" dirty="0" smtClean="0">
              <a:latin typeface="Comic Sans MS" panose="030F0702030302020204" pitchFamily="66" charset="0"/>
            </a:rPr>
            <a:t>1b: Fr. Wehr, Fr. </a:t>
          </a:r>
          <a:r>
            <a:rPr lang="de-DE" sz="1000" dirty="0" err="1" smtClean="0">
              <a:latin typeface="Comic Sans MS" panose="030F0702030302020204" pitchFamily="66" charset="0"/>
            </a:rPr>
            <a:t>Garbs</a:t>
          </a:r>
          <a:endParaRPr lang="de-DE" sz="1000" dirty="0" smtClean="0">
            <a:latin typeface="Comic Sans MS" panose="030F0702030302020204" pitchFamily="66" charset="0"/>
          </a:endParaRPr>
        </a:p>
        <a:p>
          <a:pPr algn="l"/>
          <a:r>
            <a:rPr lang="de-DE" sz="1000" dirty="0" smtClean="0">
              <a:latin typeface="Comic Sans MS" panose="030F0702030302020204" pitchFamily="66" charset="0"/>
            </a:rPr>
            <a:t>1c: Fr. Lorke, Hr. Zenker</a:t>
          </a:r>
        </a:p>
        <a:p>
          <a:pPr algn="l"/>
          <a:r>
            <a:rPr lang="de-DE" sz="1000" dirty="0" smtClean="0">
              <a:latin typeface="Comic Sans MS" panose="030F0702030302020204" pitchFamily="66" charset="0"/>
            </a:rPr>
            <a:t>2a</a:t>
          </a:r>
          <a:r>
            <a:rPr lang="de-DE" sz="1000" dirty="0">
              <a:latin typeface="Comic Sans MS" panose="030F0702030302020204" pitchFamily="66" charset="0"/>
            </a:rPr>
            <a:t>: Fr. </a:t>
          </a:r>
          <a:r>
            <a:rPr lang="de-DE" sz="1000" dirty="0" err="1">
              <a:latin typeface="Comic Sans MS" panose="030F0702030302020204" pitchFamily="66" charset="0"/>
            </a:rPr>
            <a:t>Zlatkov</a:t>
          </a:r>
          <a:r>
            <a:rPr lang="de-DE" sz="1000" dirty="0">
              <a:latin typeface="Comic Sans MS" panose="030F0702030302020204" pitchFamily="66" charset="0"/>
            </a:rPr>
            <a:t>, Hr. </a:t>
          </a:r>
          <a:r>
            <a:rPr lang="de-DE" sz="1000" dirty="0" err="1" smtClean="0">
              <a:latin typeface="Comic Sans MS" panose="030F0702030302020204" pitchFamily="66" charset="0"/>
            </a:rPr>
            <a:t>Prautzsch</a:t>
          </a:r>
          <a:endParaRPr lang="de-DE" sz="1000" dirty="0">
            <a:latin typeface="Comic Sans MS" panose="030F0702030302020204" pitchFamily="66" charset="0"/>
          </a:endParaRPr>
        </a:p>
        <a:p>
          <a:pPr algn="l"/>
          <a:r>
            <a:rPr lang="de-DE" sz="1000" dirty="0" smtClean="0">
              <a:latin typeface="Comic Sans MS" panose="030F0702030302020204" pitchFamily="66" charset="0"/>
            </a:rPr>
            <a:t>2b</a:t>
          </a:r>
          <a:r>
            <a:rPr lang="de-DE" sz="1000" dirty="0">
              <a:latin typeface="Comic Sans MS" panose="030F0702030302020204" pitchFamily="66" charset="0"/>
            </a:rPr>
            <a:t>: Fr. </a:t>
          </a:r>
          <a:r>
            <a:rPr lang="de-DE" sz="1000" dirty="0" err="1">
              <a:latin typeface="Comic Sans MS" panose="030F0702030302020204" pitchFamily="66" charset="0"/>
            </a:rPr>
            <a:t>Nieswiec</a:t>
          </a:r>
          <a:r>
            <a:rPr lang="de-DE" sz="1000" dirty="0">
              <a:latin typeface="Comic Sans MS" panose="030F0702030302020204" pitchFamily="66" charset="0"/>
            </a:rPr>
            <a:t> (</a:t>
          </a:r>
          <a:r>
            <a:rPr lang="de-DE" sz="1000" dirty="0" err="1">
              <a:latin typeface="Comic Sans MS" panose="030F0702030302020204" pitchFamily="66" charset="0"/>
            </a:rPr>
            <a:t>Pehar</a:t>
          </a:r>
          <a:r>
            <a:rPr lang="de-DE" sz="1000" dirty="0">
              <a:latin typeface="Comic Sans MS" panose="030F0702030302020204" pitchFamily="66" charset="0"/>
            </a:rPr>
            <a:t>), Hr. </a:t>
          </a:r>
          <a:r>
            <a:rPr lang="de-DE" sz="1000" dirty="0" err="1">
              <a:latin typeface="Comic Sans MS" panose="030F0702030302020204" pitchFamily="66" charset="0"/>
            </a:rPr>
            <a:t>Schwalenberg</a:t>
          </a:r>
          <a:endParaRPr lang="de-DE" sz="1000" dirty="0">
            <a:latin typeface="Comic Sans MS" panose="030F0702030302020204" pitchFamily="66" charset="0"/>
          </a:endParaRPr>
        </a:p>
        <a:p>
          <a:pPr algn="l"/>
          <a:r>
            <a:rPr lang="de-DE" sz="1000" dirty="0" smtClean="0">
              <a:latin typeface="Comic Sans MS" panose="030F0702030302020204" pitchFamily="66" charset="0"/>
            </a:rPr>
            <a:t>3a</a:t>
          </a:r>
          <a:r>
            <a:rPr lang="de-DE" sz="1000" dirty="0">
              <a:latin typeface="Comic Sans MS" panose="030F0702030302020204" pitchFamily="66" charset="0"/>
            </a:rPr>
            <a:t>: </a:t>
          </a:r>
          <a:r>
            <a:rPr lang="de-DE" sz="1000" dirty="0" smtClean="0">
              <a:latin typeface="Comic Sans MS" panose="030F0702030302020204" pitchFamily="66" charset="0"/>
            </a:rPr>
            <a:t>Fr. </a:t>
          </a:r>
          <a:r>
            <a:rPr lang="de-DE" sz="1000" dirty="0" err="1" smtClean="0">
              <a:latin typeface="Comic Sans MS" panose="030F0702030302020204" pitchFamily="66" charset="0"/>
            </a:rPr>
            <a:t>Jauca</a:t>
          </a:r>
          <a:r>
            <a:rPr lang="de-DE" sz="1000" dirty="0" smtClean="0">
              <a:latin typeface="Comic Sans MS" panose="030F0702030302020204" pitchFamily="66" charset="0"/>
            </a:rPr>
            <a:t>, Fr. Major</a:t>
          </a:r>
          <a:endParaRPr lang="de-DE" sz="1000" dirty="0">
            <a:latin typeface="Comic Sans MS" panose="030F0702030302020204" pitchFamily="66" charset="0"/>
          </a:endParaRPr>
        </a:p>
        <a:p>
          <a:pPr algn="l"/>
          <a:r>
            <a:rPr lang="de-DE" sz="1000" dirty="0" smtClean="0">
              <a:latin typeface="Comic Sans MS" panose="030F0702030302020204" pitchFamily="66" charset="0"/>
            </a:rPr>
            <a:t>3b</a:t>
          </a:r>
          <a:r>
            <a:rPr lang="de-DE" sz="1000" dirty="0">
              <a:latin typeface="Comic Sans MS" panose="030F0702030302020204" pitchFamily="66" charset="0"/>
            </a:rPr>
            <a:t>: </a:t>
          </a:r>
          <a:r>
            <a:rPr lang="de-DE" sz="1000" dirty="0" smtClean="0">
              <a:latin typeface="Comic Sans MS" panose="030F0702030302020204" pitchFamily="66" charset="0"/>
            </a:rPr>
            <a:t>Fr. </a:t>
          </a:r>
          <a:r>
            <a:rPr lang="de-DE" sz="1000" dirty="0" err="1" smtClean="0">
              <a:latin typeface="Comic Sans MS" panose="030F0702030302020204" pitchFamily="66" charset="0"/>
            </a:rPr>
            <a:t>Pagano</a:t>
          </a:r>
          <a:r>
            <a:rPr lang="de-DE" sz="1000" dirty="0" smtClean="0">
              <a:latin typeface="Comic Sans MS" panose="030F0702030302020204" pitchFamily="66" charset="0"/>
            </a:rPr>
            <a:t>, Fr. Will</a:t>
          </a:r>
          <a:endParaRPr lang="de-DE" sz="1000" dirty="0">
            <a:latin typeface="Comic Sans MS" panose="030F0702030302020204" pitchFamily="66" charset="0"/>
          </a:endParaRPr>
        </a:p>
        <a:p>
          <a:pPr algn="l"/>
          <a:r>
            <a:rPr lang="de-DE" sz="1000" dirty="0" smtClean="0">
              <a:latin typeface="Comic Sans MS" panose="030F0702030302020204" pitchFamily="66" charset="0"/>
            </a:rPr>
            <a:t>3c</a:t>
          </a:r>
          <a:r>
            <a:rPr lang="de-DE" sz="1000" dirty="0">
              <a:latin typeface="Comic Sans MS" panose="030F0702030302020204" pitchFamily="66" charset="0"/>
            </a:rPr>
            <a:t>: </a:t>
          </a:r>
          <a:r>
            <a:rPr lang="de-DE" sz="1000" dirty="0" smtClean="0">
              <a:latin typeface="Comic Sans MS" panose="030F0702030302020204" pitchFamily="66" charset="0"/>
            </a:rPr>
            <a:t>Fr. Hoffmann, Hr. Taube</a:t>
          </a:r>
        </a:p>
        <a:p>
          <a:pPr algn="l"/>
          <a:r>
            <a:rPr lang="de-DE" sz="1000" dirty="0" smtClean="0">
              <a:latin typeface="Comic Sans MS" panose="030F0702030302020204" pitchFamily="66" charset="0"/>
            </a:rPr>
            <a:t>4a: Frau Winter, Frau Puhl (Bayer)</a:t>
          </a:r>
        </a:p>
        <a:p>
          <a:pPr algn="l"/>
          <a:r>
            <a:rPr lang="de-DE" sz="1000" dirty="0" smtClean="0">
              <a:latin typeface="Comic Sans MS" panose="030F0702030302020204" pitchFamily="66" charset="0"/>
            </a:rPr>
            <a:t>4b</a:t>
          </a:r>
          <a:r>
            <a:rPr lang="de-DE" sz="1000" dirty="0">
              <a:latin typeface="Comic Sans MS" panose="030F0702030302020204" pitchFamily="66" charset="0"/>
            </a:rPr>
            <a:t>: Hr. </a:t>
          </a:r>
          <a:r>
            <a:rPr lang="de-DE" sz="1000" dirty="0" err="1">
              <a:latin typeface="Comic Sans MS" panose="030F0702030302020204" pitchFamily="66" charset="0"/>
            </a:rPr>
            <a:t>Rehnert</a:t>
          </a:r>
          <a:r>
            <a:rPr lang="de-DE" sz="1000" dirty="0">
              <a:latin typeface="Comic Sans MS" panose="030F0702030302020204" pitchFamily="66" charset="0"/>
            </a:rPr>
            <a:t>, Fr. </a:t>
          </a:r>
          <a:r>
            <a:rPr lang="de-DE" sz="1000" dirty="0" smtClean="0">
              <a:latin typeface="Comic Sans MS" panose="030F0702030302020204" pitchFamily="66" charset="0"/>
            </a:rPr>
            <a:t>Bergmann</a:t>
          </a:r>
          <a:endParaRPr lang="de-DE" sz="1000" dirty="0">
            <a:latin typeface="Comic Sans MS" panose="030F0702030302020204" pitchFamily="66" charset="0"/>
          </a:endParaRPr>
        </a:p>
      </dgm:t>
    </dgm:pt>
    <dgm:pt modelId="{B8057021-88B6-4C86-AA35-3874D71C681F}" type="parTrans" cxnId="{13433AC5-F507-4AA8-926A-7E66773C9F51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CC5456B7-924C-4F78-AB90-AFE0D9008F37}" type="sibTrans" cxnId="{13433AC5-F507-4AA8-926A-7E66773C9F51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B2282FCC-7861-4ACC-88FF-0A9401AEC3B5}">
      <dgm:prSet custT="1"/>
      <dgm:spPr/>
      <dgm:t>
        <a:bodyPr/>
        <a:lstStyle/>
        <a:p>
          <a:r>
            <a:rPr lang="de-DE" sz="1000" b="1" dirty="0">
              <a:latin typeface="Comic Sans MS" panose="030F0702030302020204" pitchFamily="66" charset="0"/>
            </a:rPr>
            <a:t>Schulpersonalrat:</a:t>
          </a:r>
        </a:p>
        <a:p>
          <a:r>
            <a:rPr lang="de-DE" sz="1000" b="0" dirty="0" smtClean="0">
              <a:latin typeface="Comic Sans MS" panose="030F0702030302020204" pitchFamily="66" charset="0"/>
            </a:rPr>
            <a:t>M. </a:t>
          </a:r>
          <a:r>
            <a:rPr lang="de-DE" sz="1000" b="0" dirty="0" err="1" smtClean="0">
              <a:latin typeface="Comic Sans MS" panose="030F0702030302020204" pitchFamily="66" charset="0"/>
            </a:rPr>
            <a:t>Feldt</a:t>
          </a:r>
          <a:r>
            <a:rPr lang="de-DE" sz="1000" b="0" dirty="0" smtClean="0">
              <a:latin typeface="Comic Sans MS" panose="030F0702030302020204" pitchFamily="66" charset="0"/>
            </a:rPr>
            <a:t> und H. Elfers</a:t>
          </a:r>
          <a:endParaRPr lang="de-DE" sz="1000" b="0" dirty="0">
            <a:latin typeface="Comic Sans MS" panose="030F0702030302020204" pitchFamily="66" charset="0"/>
          </a:endParaRPr>
        </a:p>
      </dgm:t>
    </dgm:pt>
    <dgm:pt modelId="{06109F60-86E7-44B6-AD9F-FE196E3B87E0}" type="parTrans" cxnId="{6E0C3F9E-63BD-4EF7-B411-40E11B8CF08B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45D4BFE2-DF50-4834-8B5D-74350483DDC5}" type="sibTrans" cxnId="{6E0C3F9E-63BD-4EF7-B411-40E11B8CF08B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39CE0C8E-C44F-4B52-95B1-663D624DAFA2}">
      <dgm:prSet custT="1"/>
      <dgm:spPr/>
      <dgm:t>
        <a:bodyPr/>
        <a:lstStyle/>
        <a:p>
          <a:r>
            <a:rPr lang="de-DE" sz="1000" b="1" dirty="0">
              <a:latin typeface="Comic Sans MS" panose="030F0702030302020204" pitchFamily="66" charset="0"/>
            </a:rPr>
            <a:t>Steuergruppe</a:t>
          </a:r>
          <a:r>
            <a:rPr lang="de-DE" sz="1000" dirty="0">
              <a:latin typeface="Comic Sans MS" panose="030F0702030302020204" pitchFamily="66" charset="0"/>
            </a:rPr>
            <a:t>:</a:t>
          </a:r>
        </a:p>
        <a:p>
          <a:r>
            <a:rPr lang="de-DE" sz="1000" dirty="0">
              <a:latin typeface="Comic Sans MS" panose="030F0702030302020204" pitchFamily="66" charset="0"/>
            </a:rPr>
            <a:t>A. Rozynski, </a:t>
          </a:r>
        </a:p>
        <a:p>
          <a:r>
            <a:rPr lang="de-DE" sz="1000" dirty="0">
              <a:latin typeface="Comic Sans MS" panose="030F0702030302020204" pitchFamily="66" charset="0"/>
            </a:rPr>
            <a:t>B. Wagner, </a:t>
          </a:r>
          <a:r>
            <a:rPr lang="de-DE" sz="1000" dirty="0" err="1" smtClean="0">
              <a:latin typeface="Comic Sans MS" panose="030F0702030302020204" pitchFamily="66" charset="0"/>
            </a:rPr>
            <a:t>M.Feldt</a:t>
          </a:r>
          <a:endParaRPr lang="de-DE" sz="1000" dirty="0">
            <a:latin typeface="Comic Sans MS" panose="030F0702030302020204" pitchFamily="66" charset="0"/>
          </a:endParaRPr>
        </a:p>
      </dgm:t>
    </dgm:pt>
    <dgm:pt modelId="{89B261D7-DD8C-4C7B-BA90-A616E5E1BD58}" type="parTrans" cxnId="{F9FA3B49-5A50-4B50-A40D-0C2A6AC52F1C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D9A49F7A-FF66-4088-87AB-A6D68D5F9442}" type="sibTrans" cxnId="{F9FA3B49-5A50-4B50-A40D-0C2A6AC52F1C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6AB6A8A0-5222-458B-8D3D-FDA00323EBA9}" type="pres">
      <dgm:prSet presAssocID="{683979C6-1EEB-4072-9BA8-CCE3545D07B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E1C80807-0EDA-4E8E-BDBD-41D024A20BFB}" type="pres">
      <dgm:prSet presAssocID="{73356FEF-C560-4A4D-9492-93CB6D7A7C03}" presName="vertOne" presStyleCnt="0"/>
      <dgm:spPr/>
    </dgm:pt>
    <dgm:pt modelId="{56A46748-CDD4-4086-BAEA-E866C3B5E246}" type="pres">
      <dgm:prSet presAssocID="{73356FEF-C560-4A4D-9492-93CB6D7A7C03}" presName="txOne" presStyleLbl="node0" presStyleIdx="0" presStyleCnt="1" custScaleY="143129" custLinFactY="-14461" custLinFactNeighborX="-70" custLinFactNeighborY="-10000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2B4F0877-E051-4BB5-AA00-351B4DC26024}" type="pres">
      <dgm:prSet presAssocID="{73356FEF-C560-4A4D-9492-93CB6D7A7C03}" presName="parTransOne" presStyleCnt="0"/>
      <dgm:spPr/>
    </dgm:pt>
    <dgm:pt modelId="{DEA452C7-FA6D-43BD-8325-E4442B53D7EA}" type="pres">
      <dgm:prSet presAssocID="{73356FEF-C560-4A4D-9492-93CB6D7A7C03}" presName="horzOne" presStyleCnt="0"/>
      <dgm:spPr/>
    </dgm:pt>
    <dgm:pt modelId="{73B16C4F-D731-450E-9A61-C149FDA967A3}" type="pres">
      <dgm:prSet presAssocID="{9F4B160E-4163-4E2D-91CD-6DB4170E99B8}" presName="vertTwo" presStyleCnt="0"/>
      <dgm:spPr/>
    </dgm:pt>
    <dgm:pt modelId="{40F38091-3914-4C89-AF37-5E3063058A12}" type="pres">
      <dgm:prSet presAssocID="{9F4B160E-4163-4E2D-91CD-6DB4170E99B8}" presName="txTwo" presStyleLbl="node2" presStyleIdx="0" presStyleCnt="3" custScaleX="102181" custScaleY="37600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D361113-7F05-4210-9CA0-679444C38160}" type="pres">
      <dgm:prSet presAssocID="{9F4B160E-4163-4E2D-91CD-6DB4170E99B8}" presName="parTransTwo" presStyleCnt="0"/>
      <dgm:spPr/>
    </dgm:pt>
    <dgm:pt modelId="{786875D6-DEED-4643-ABFA-F3474772FE7D}" type="pres">
      <dgm:prSet presAssocID="{9F4B160E-4163-4E2D-91CD-6DB4170E99B8}" presName="horzTwo" presStyleCnt="0"/>
      <dgm:spPr/>
    </dgm:pt>
    <dgm:pt modelId="{BDA97382-9954-408B-8265-B53149B2CF3E}" type="pres">
      <dgm:prSet presAssocID="{B2282FCC-7861-4ACC-88FF-0A9401AEC3B5}" presName="vertThree" presStyleCnt="0"/>
      <dgm:spPr/>
    </dgm:pt>
    <dgm:pt modelId="{AE10CE93-CE91-427E-9983-96DDA5CFB6B2}" type="pres">
      <dgm:prSet presAssocID="{B2282FCC-7861-4ACC-88FF-0A9401AEC3B5}" presName="txThree" presStyleLbl="node3" presStyleIdx="0" presStyleCnt="2" custScaleX="115243" custScaleY="23616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A53D154-9DC4-48E7-8C5A-6C5EA692DEE8}" type="pres">
      <dgm:prSet presAssocID="{B2282FCC-7861-4ACC-88FF-0A9401AEC3B5}" presName="horzThree" presStyleCnt="0"/>
      <dgm:spPr/>
    </dgm:pt>
    <dgm:pt modelId="{4C8EA192-9992-4C64-9D28-A9D735FE75C2}" type="pres">
      <dgm:prSet presAssocID="{2E3E33AA-30B0-4391-86BF-94788A9B3B8D}" presName="sibSpaceTwo" presStyleCnt="0"/>
      <dgm:spPr/>
    </dgm:pt>
    <dgm:pt modelId="{855DD2B6-3206-47C2-8565-80B712127599}" type="pres">
      <dgm:prSet presAssocID="{D341E3FD-2A6A-460F-9047-C4EFC1507C84}" presName="vertTwo" presStyleCnt="0"/>
      <dgm:spPr/>
    </dgm:pt>
    <dgm:pt modelId="{1E34E0DC-5174-43F4-8489-9CA43AD18963}" type="pres">
      <dgm:prSet presAssocID="{D341E3FD-2A6A-460F-9047-C4EFC1507C84}" presName="txTwo" presStyleLbl="node2" presStyleIdx="1" presStyleCnt="3" custScaleY="38185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EF3E8F4-3542-4723-86A4-EE5FF46A2B17}" type="pres">
      <dgm:prSet presAssocID="{D341E3FD-2A6A-460F-9047-C4EFC1507C84}" presName="parTransTwo" presStyleCnt="0"/>
      <dgm:spPr/>
    </dgm:pt>
    <dgm:pt modelId="{350D5A80-4FEE-4552-A902-8C2523B7F8E6}" type="pres">
      <dgm:prSet presAssocID="{D341E3FD-2A6A-460F-9047-C4EFC1507C84}" presName="horzTwo" presStyleCnt="0"/>
      <dgm:spPr/>
    </dgm:pt>
    <dgm:pt modelId="{C93E5939-20E8-4B69-9CA6-BA41693DF80F}" type="pres">
      <dgm:prSet presAssocID="{39CE0C8E-C44F-4B52-95B1-663D624DAFA2}" presName="vertThree" presStyleCnt="0"/>
      <dgm:spPr/>
    </dgm:pt>
    <dgm:pt modelId="{0C564380-11F8-4CD5-9ACC-3FF9138B693C}" type="pres">
      <dgm:prSet presAssocID="{39CE0C8E-C44F-4B52-95B1-663D624DAFA2}" presName="txThree" presStyleLbl="node3" presStyleIdx="1" presStyleCnt="2" custScaleY="22866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9F14E10-B4EF-4C54-8BB6-A27410BC8BA8}" type="pres">
      <dgm:prSet presAssocID="{39CE0C8E-C44F-4B52-95B1-663D624DAFA2}" presName="horzThree" presStyleCnt="0"/>
      <dgm:spPr/>
    </dgm:pt>
    <dgm:pt modelId="{C5124247-F0A9-4F97-9D07-3156C5FE37A9}" type="pres">
      <dgm:prSet presAssocID="{9B83EF0B-8819-4831-A25C-D69F0F1F97F5}" presName="sibSpaceTwo" presStyleCnt="0"/>
      <dgm:spPr/>
    </dgm:pt>
    <dgm:pt modelId="{A059B072-B1F6-4EB8-8B2C-44370953EF6F}" type="pres">
      <dgm:prSet presAssocID="{20A48726-C150-4381-88D3-3CE80C0DE9C4}" presName="vertTwo" presStyleCnt="0"/>
      <dgm:spPr/>
    </dgm:pt>
    <dgm:pt modelId="{0A75E1F1-0414-4E52-AFF2-4311F26DDDCA}" type="pres">
      <dgm:prSet presAssocID="{20A48726-C150-4381-88D3-3CE80C0DE9C4}" presName="txTwo" presStyleLbl="node2" presStyleIdx="2" presStyleCnt="3" custScaleX="122525" custScaleY="66090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02B3E8B-B182-4B57-B550-3B19164693E6}" type="pres">
      <dgm:prSet presAssocID="{20A48726-C150-4381-88D3-3CE80C0DE9C4}" presName="horzTwo" presStyleCnt="0"/>
      <dgm:spPr/>
    </dgm:pt>
  </dgm:ptLst>
  <dgm:cxnLst>
    <dgm:cxn modelId="{DCAEC859-CF5B-4960-8804-1CC9CF93779F}" type="presOf" srcId="{683979C6-1EEB-4072-9BA8-CCE3545D07BC}" destId="{6AB6A8A0-5222-458B-8D3D-FDA00323EBA9}" srcOrd="0" destOrd="0" presId="urn:microsoft.com/office/officeart/2005/8/layout/hierarchy4"/>
    <dgm:cxn modelId="{8E49D1ED-D50E-4BD5-9177-B847FE1D30EA}" type="presOf" srcId="{39CE0C8E-C44F-4B52-95B1-663D624DAFA2}" destId="{0C564380-11F8-4CD5-9ACC-3FF9138B693C}" srcOrd="0" destOrd="0" presId="urn:microsoft.com/office/officeart/2005/8/layout/hierarchy4"/>
    <dgm:cxn modelId="{FE59DD1B-D1BE-4CD5-B892-8C0E6456F09A}" type="presOf" srcId="{D341E3FD-2A6A-460F-9047-C4EFC1507C84}" destId="{1E34E0DC-5174-43F4-8489-9CA43AD18963}" srcOrd="0" destOrd="0" presId="urn:microsoft.com/office/officeart/2005/8/layout/hierarchy4"/>
    <dgm:cxn modelId="{6E0C3F9E-63BD-4EF7-B411-40E11B8CF08B}" srcId="{9F4B160E-4163-4E2D-91CD-6DB4170E99B8}" destId="{B2282FCC-7861-4ACC-88FF-0A9401AEC3B5}" srcOrd="0" destOrd="0" parTransId="{06109F60-86E7-44B6-AD9F-FE196E3B87E0}" sibTransId="{45D4BFE2-DF50-4834-8B5D-74350483DDC5}"/>
    <dgm:cxn modelId="{4BB5EFF9-615E-4877-B3CA-29FE1F0B969E}" type="presOf" srcId="{73356FEF-C560-4A4D-9492-93CB6D7A7C03}" destId="{56A46748-CDD4-4086-BAEA-E866C3B5E246}" srcOrd="0" destOrd="0" presId="urn:microsoft.com/office/officeart/2005/8/layout/hierarchy4"/>
    <dgm:cxn modelId="{13433AC5-F507-4AA8-926A-7E66773C9F51}" srcId="{73356FEF-C560-4A4D-9492-93CB6D7A7C03}" destId="{20A48726-C150-4381-88D3-3CE80C0DE9C4}" srcOrd="2" destOrd="0" parTransId="{B8057021-88B6-4C86-AA35-3874D71C681F}" sibTransId="{CC5456B7-924C-4F78-AB90-AFE0D9008F37}"/>
    <dgm:cxn modelId="{0B14F4B1-D260-4948-A0DC-F91BA6F58216}" srcId="{73356FEF-C560-4A4D-9492-93CB6D7A7C03}" destId="{9F4B160E-4163-4E2D-91CD-6DB4170E99B8}" srcOrd="0" destOrd="0" parTransId="{217D09EB-61B2-404E-8170-7C6D18708CF9}" sibTransId="{2E3E33AA-30B0-4391-86BF-94788A9B3B8D}"/>
    <dgm:cxn modelId="{0B58C4F0-1923-4DD3-A4EE-CC02D9DB149D}" srcId="{73356FEF-C560-4A4D-9492-93CB6D7A7C03}" destId="{D341E3FD-2A6A-460F-9047-C4EFC1507C84}" srcOrd="1" destOrd="0" parTransId="{BA88BAFB-2373-4590-90BE-91BC92D09657}" sibTransId="{9B83EF0B-8819-4831-A25C-D69F0F1F97F5}"/>
    <dgm:cxn modelId="{94773BD2-D605-47D8-8D4B-E63A35FF6662}" type="presOf" srcId="{B2282FCC-7861-4ACC-88FF-0A9401AEC3B5}" destId="{AE10CE93-CE91-427E-9983-96DDA5CFB6B2}" srcOrd="0" destOrd="0" presId="urn:microsoft.com/office/officeart/2005/8/layout/hierarchy4"/>
    <dgm:cxn modelId="{2569D0C4-E99D-49C2-A88D-4EE3C319228F}" type="presOf" srcId="{9F4B160E-4163-4E2D-91CD-6DB4170E99B8}" destId="{40F38091-3914-4C89-AF37-5E3063058A12}" srcOrd="0" destOrd="0" presId="urn:microsoft.com/office/officeart/2005/8/layout/hierarchy4"/>
    <dgm:cxn modelId="{6D388B0E-B5D8-4EC9-B3FE-CF89B967D8A2}" type="presOf" srcId="{20A48726-C150-4381-88D3-3CE80C0DE9C4}" destId="{0A75E1F1-0414-4E52-AFF2-4311F26DDDCA}" srcOrd="0" destOrd="0" presId="urn:microsoft.com/office/officeart/2005/8/layout/hierarchy4"/>
    <dgm:cxn modelId="{A96F9C5F-6DEA-4589-88B2-618C3B27EC2C}" srcId="{683979C6-1EEB-4072-9BA8-CCE3545D07BC}" destId="{73356FEF-C560-4A4D-9492-93CB6D7A7C03}" srcOrd="0" destOrd="0" parTransId="{D5602396-115E-4FA0-8D74-3129D7EA1854}" sibTransId="{FE1C56D7-2B0A-4370-83E7-4CAA25FDEDFE}"/>
    <dgm:cxn modelId="{F9FA3B49-5A50-4B50-A40D-0C2A6AC52F1C}" srcId="{D341E3FD-2A6A-460F-9047-C4EFC1507C84}" destId="{39CE0C8E-C44F-4B52-95B1-663D624DAFA2}" srcOrd="0" destOrd="0" parTransId="{89B261D7-DD8C-4C7B-BA90-A616E5E1BD58}" sibTransId="{D9A49F7A-FF66-4088-87AB-A6D68D5F9442}"/>
    <dgm:cxn modelId="{AF0271C7-1958-4313-8DD4-72730A7AD820}" type="presParOf" srcId="{6AB6A8A0-5222-458B-8D3D-FDA00323EBA9}" destId="{E1C80807-0EDA-4E8E-BDBD-41D024A20BFB}" srcOrd="0" destOrd="0" presId="urn:microsoft.com/office/officeart/2005/8/layout/hierarchy4"/>
    <dgm:cxn modelId="{1C5D685A-D55E-45BB-8D92-1B1485E60C5C}" type="presParOf" srcId="{E1C80807-0EDA-4E8E-BDBD-41D024A20BFB}" destId="{56A46748-CDD4-4086-BAEA-E866C3B5E246}" srcOrd="0" destOrd="0" presId="urn:microsoft.com/office/officeart/2005/8/layout/hierarchy4"/>
    <dgm:cxn modelId="{A4088B03-A3C8-4110-B6BF-CA16BA2D2176}" type="presParOf" srcId="{E1C80807-0EDA-4E8E-BDBD-41D024A20BFB}" destId="{2B4F0877-E051-4BB5-AA00-351B4DC26024}" srcOrd="1" destOrd="0" presId="urn:microsoft.com/office/officeart/2005/8/layout/hierarchy4"/>
    <dgm:cxn modelId="{0DA1AFE9-8AE0-414F-8704-E9D233D93F99}" type="presParOf" srcId="{E1C80807-0EDA-4E8E-BDBD-41D024A20BFB}" destId="{DEA452C7-FA6D-43BD-8325-E4442B53D7EA}" srcOrd="2" destOrd="0" presId="urn:microsoft.com/office/officeart/2005/8/layout/hierarchy4"/>
    <dgm:cxn modelId="{CAE45A78-C9F7-423C-A6A9-DFC7488C5420}" type="presParOf" srcId="{DEA452C7-FA6D-43BD-8325-E4442B53D7EA}" destId="{73B16C4F-D731-450E-9A61-C149FDA967A3}" srcOrd="0" destOrd="0" presId="urn:microsoft.com/office/officeart/2005/8/layout/hierarchy4"/>
    <dgm:cxn modelId="{020B9AFF-C387-45C9-A3BD-A060DAA6987E}" type="presParOf" srcId="{73B16C4F-D731-450E-9A61-C149FDA967A3}" destId="{40F38091-3914-4C89-AF37-5E3063058A12}" srcOrd="0" destOrd="0" presId="urn:microsoft.com/office/officeart/2005/8/layout/hierarchy4"/>
    <dgm:cxn modelId="{505BA348-D0A9-4450-A149-19BD81741B72}" type="presParOf" srcId="{73B16C4F-D731-450E-9A61-C149FDA967A3}" destId="{0D361113-7F05-4210-9CA0-679444C38160}" srcOrd="1" destOrd="0" presId="urn:microsoft.com/office/officeart/2005/8/layout/hierarchy4"/>
    <dgm:cxn modelId="{7753276A-D3E7-463C-8FE9-DAEE4D9C5B13}" type="presParOf" srcId="{73B16C4F-D731-450E-9A61-C149FDA967A3}" destId="{786875D6-DEED-4643-ABFA-F3474772FE7D}" srcOrd="2" destOrd="0" presId="urn:microsoft.com/office/officeart/2005/8/layout/hierarchy4"/>
    <dgm:cxn modelId="{61E6D547-15DB-46FD-B36A-121F7D622412}" type="presParOf" srcId="{786875D6-DEED-4643-ABFA-F3474772FE7D}" destId="{BDA97382-9954-408B-8265-B53149B2CF3E}" srcOrd="0" destOrd="0" presId="urn:microsoft.com/office/officeart/2005/8/layout/hierarchy4"/>
    <dgm:cxn modelId="{8F6C7D8D-C666-4953-B23D-2F2B56D97F93}" type="presParOf" srcId="{BDA97382-9954-408B-8265-B53149B2CF3E}" destId="{AE10CE93-CE91-427E-9983-96DDA5CFB6B2}" srcOrd="0" destOrd="0" presId="urn:microsoft.com/office/officeart/2005/8/layout/hierarchy4"/>
    <dgm:cxn modelId="{0238FA51-8230-42AF-A4CF-8B9E754816EB}" type="presParOf" srcId="{BDA97382-9954-408B-8265-B53149B2CF3E}" destId="{FA53D154-9DC4-48E7-8C5A-6C5EA692DEE8}" srcOrd="1" destOrd="0" presId="urn:microsoft.com/office/officeart/2005/8/layout/hierarchy4"/>
    <dgm:cxn modelId="{5E6DC7DB-6338-4D9B-AA43-98B2773FA218}" type="presParOf" srcId="{DEA452C7-FA6D-43BD-8325-E4442B53D7EA}" destId="{4C8EA192-9992-4C64-9D28-A9D735FE75C2}" srcOrd="1" destOrd="0" presId="urn:microsoft.com/office/officeart/2005/8/layout/hierarchy4"/>
    <dgm:cxn modelId="{7FBDD77F-BA19-471D-93AA-FFE91FB7C3ED}" type="presParOf" srcId="{DEA452C7-FA6D-43BD-8325-E4442B53D7EA}" destId="{855DD2B6-3206-47C2-8565-80B712127599}" srcOrd="2" destOrd="0" presId="urn:microsoft.com/office/officeart/2005/8/layout/hierarchy4"/>
    <dgm:cxn modelId="{8CF676DE-5604-4763-81D2-317CDEDFA4A4}" type="presParOf" srcId="{855DD2B6-3206-47C2-8565-80B712127599}" destId="{1E34E0DC-5174-43F4-8489-9CA43AD18963}" srcOrd="0" destOrd="0" presId="urn:microsoft.com/office/officeart/2005/8/layout/hierarchy4"/>
    <dgm:cxn modelId="{3CDFC2DD-B333-4AF6-B2DB-8ADA188212C8}" type="presParOf" srcId="{855DD2B6-3206-47C2-8565-80B712127599}" destId="{AEF3E8F4-3542-4723-86A4-EE5FF46A2B17}" srcOrd="1" destOrd="0" presId="urn:microsoft.com/office/officeart/2005/8/layout/hierarchy4"/>
    <dgm:cxn modelId="{663D4C7B-8E66-4ED5-8695-826CAB51BFCE}" type="presParOf" srcId="{855DD2B6-3206-47C2-8565-80B712127599}" destId="{350D5A80-4FEE-4552-A902-8C2523B7F8E6}" srcOrd="2" destOrd="0" presId="urn:microsoft.com/office/officeart/2005/8/layout/hierarchy4"/>
    <dgm:cxn modelId="{8077DAF0-9EFD-4165-9B46-30A69F4C0C21}" type="presParOf" srcId="{350D5A80-4FEE-4552-A902-8C2523B7F8E6}" destId="{C93E5939-20E8-4B69-9CA6-BA41693DF80F}" srcOrd="0" destOrd="0" presId="urn:microsoft.com/office/officeart/2005/8/layout/hierarchy4"/>
    <dgm:cxn modelId="{535EC18D-8F1F-4B1B-88A3-C5D61689E669}" type="presParOf" srcId="{C93E5939-20E8-4B69-9CA6-BA41693DF80F}" destId="{0C564380-11F8-4CD5-9ACC-3FF9138B693C}" srcOrd="0" destOrd="0" presId="urn:microsoft.com/office/officeart/2005/8/layout/hierarchy4"/>
    <dgm:cxn modelId="{708F4B20-6BF0-4AB6-AA3C-93F195535420}" type="presParOf" srcId="{C93E5939-20E8-4B69-9CA6-BA41693DF80F}" destId="{59F14E10-B4EF-4C54-8BB6-A27410BC8BA8}" srcOrd="1" destOrd="0" presId="urn:microsoft.com/office/officeart/2005/8/layout/hierarchy4"/>
    <dgm:cxn modelId="{D0F5725A-4089-4D66-A6EC-48EB5265C0A8}" type="presParOf" srcId="{DEA452C7-FA6D-43BD-8325-E4442B53D7EA}" destId="{C5124247-F0A9-4F97-9D07-3156C5FE37A9}" srcOrd="3" destOrd="0" presId="urn:microsoft.com/office/officeart/2005/8/layout/hierarchy4"/>
    <dgm:cxn modelId="{D709E353-579B-440B-9F3B-74079132AFE2}" type="presParOf" srcId="{DEA452C7-FA6D-43BD-8325-E4442B53D7EA}" destId="{A059B072-B1F6-4EB8-8B2C-44370953EF6F}" srcOrd="4" destOrd="0" presId="urn:microsoft.com/office/officeart/2005/8/layout/hierarchy4"/>
    <dgm:cxn modelId="{B23B7DDF-AA64-4B14-8912-9BE732F10D6A}" type="presParOf" srcId="{A059B072-B1F6-4EB8-8B2C-44370953EF6F}" destId="{0A75E1F1-0414-4E52-AFF2-4311F26DDDCA}" srcOrd="0" destOrd="0" presId="urn:microsoft.com/office/officeart/2005/8/layout/hierarchy4"/>
    <dgm:cxn modelId="{A3EFB15F-25AE-4E12-8CFD-62AD802961DF}" type="presParOf" srcId="{A059B072-B1F6-4EB8-8B2C-44370953EF6F}" destId="{002B3E8B-B182-4B57-B550-3B19164693E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3979C6-1EEB-4072-9BA8-CCE3545D07BC}" type="doc">
      <dgm:prSet loTypeId="urn:microsoft.com/office/officeart/2005/8/layout/hierarchy4" loCatId="list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540FE45C-3DBE-457A-8EA1-DA3CDA94FF03}">
      <dgm:prSet custT="1"/>
      <dgm:spPr/>
      <dgm:t>
        <a:bodyPr/>
        <a:lstStyle/>
        <a:p>
          <a:r>
            <a:rPr lang="de-DE" sz="900" b="1" dirty="0">
              <a:latin typeface="Comic Sans MS" panose="030F0702030302020204" pitchFamily="66" charset="0"/>
            </a:rPr>
            <a:t>Pädagogische Mitarbeiter: </a:t>
          </a:r>
        </a:p>
        <a:p>
          <a:r>
            <a:rPr lang="de-DE" sz="900" dirty="0">
              <a:latin typeface="Comic Sans MS" panose="030F0702030302020204" pitchFamily="66" charset="0"/>
            </a:rPr>
            <a:t>V. Grimm, F. </a:t>
          </a:r>
          <a:r>
            <a:rPr lang="de-DE" sz="900" dirty="0" err="1">
              <a:latin typeface="Comic Sans MS" panose="030F0702030302020204" pitchFamily="66" charset="0"/>
            </a:rPr>
            <a:t>Stolka</a:t>
          </a:r>
          <a:r>
            <a:rPr lang="de-DE" sz="900" dirty="0">
              <a:latin typeface="Comic Sans MS" panose="030F0702030302020204" pitchFamily="66" charset="0"/>
            </a:rPr>
            <a:t>, T. Braun, I. </a:t>
          </a:r>
          <a:r>
            <a:rPr lang="de-DE" sz="900" dirty="0" err="1">
              <a:latin typeface="Comic Sans MS" panose="030F0702030302020204" pitchFamily="66" charset="0"/>
            </a:rPr>
            <a:t>Garanina</a:t>
          </a:r>
          <a:r>
            <a:rPr lang="de-DE" sz="900" dirty="0">
              <a:latin typeface="Comic Sans MS" panose="030F0702030302020204" pitchFamily="66" charset="0"/>
            </a:rPr>
            <a:t>, I. </a:t>
          </a:r>
          <a:r>
            <a:rPr lang="de-DE" sz="900" dirty="0" smtClean="0">
              <a:latin typeface="Comic Sans MS" panose="030F0702030302020204" pitchFamily="66" charset="0"/>
            </a:rPr>
            <a:t>Tetzlaff</a:t>
          </a:r>
          <a:endParaRPr lang="de-DE" sz="900" dirty="0">
            <a:latin typeface="Comic Sans MS" panose="030F0702030302020204" pitchFamily="66" charset="0"/>
          </a:endParaRPr>
        </a:p>
      </dgm:t>
    </dgm:pt>
    <dgm:pt modelId="{CC08CE33-2348-4A1E-B73C-DBC2CAE55DC3}" type="sibTrans" cxnId="{5EB8B4CF-A819-44ED-962E-4200EC145BF9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0E5D5102-DA79-45DD-8C04-7367D6787C4B}" type="parTrans" cxnId="{5EB8B4CF-A819-44ED-962E-4200EC145BF9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708273E6-18D6-4A7B-931B-516B9EC96618}">
      <dgm:prSet custT="1"/>
      <dgm:spPr/>
      <dgm:t>
        <a:bodyPr/>
        <a:lstStyle/>
        <a:p>
          <a:r>
            <a:rPr lang="de-DE" sz="900" b="1" dirty="0">
              <a:latin typeface="Comic Sans MS" panose="030F0702030302020204" pitchFamily="66" charset="0"/>
            </a:rPr>
            <a:t>FK: Mathe: </a:t>
          </a:r>
        </a:p>
        <a:p>
          <a:r>
            <a:rPr lang="de-DE" sz="900" b="1" dirty="0">
              <a:latin typeface="Comic Sans MS" panose="030F0702030302020204" pitchFamily="66" charset="0"/>
            </a:rPr>
            <a:t>S. Enns, A. Boz</a:t>
          </a:r>
        </a:p>
        <a:p>
          <a:r>
            <a:rPr lang="de-DE" sz="900" dirty="0">
              <a:latin typeface="Comic Sans MS" panose="030F0702030302020204" pitchFamily="66" charset="0"/>
            </a:rPr>
            <a:t>A. </a:t>
          </a:r>
          <a:r>
            <a:rPr lang="de-DE" sz="900" dirty="0" err="1">
              <a:latin typeface="Comic Sans MS" panose="030F0702030302020204" pitchFamily="66" charset="0"/>
            </a:rPr>
            <a:t>Rozynski</a:t>
          </a:r>
          <a:r>
            <a:rPr lang="de-DE" sz="900" dirty="0">
              <a:latin typeface="Comic Sans MS" panose="030F0702030302020204" pitchFamily="66" charset="0"/>
            </a:rPr>
            <a:t>, D. Ludwig, S. </a:t>
          </a:r>
          <a:r>
            <a:rPr lang="de-DE" sz="900" dirty="0" err="1">
              <a:latin typeface="Comic Sans MS" panose="030F0702030302020204" pitchFamily="66" charset="0"/>
            </a:rPr>
            <a:t>Denton</a:t>
          </a:r>
          <a:r>
            <a:rPr lang="de-DE" sz="900" dirty="0">
              <a:latin typeface="Comic Sans MS" panose="030F0702030302020204" pitchFamily="66" charset="0"/>
            </a:rPr>
            <a:t>, D. Schick, </a:t>
          </a:r>
          <a:r>
            <a:rPr lang="de-DE" sz="900" dirty="0" smtClean="0">
              <a:latin typeface="Comic Sans MS" panose="030F0702030302020204" pitchFamily="66" charset="0"/>
            </a:rPr>
            <a:t>R. </a:t>
          </a:r>
          <a:r>
            <a:rPr lang="de-DE" sz="900" dirty="0" err="1" smtClean="0">
              <a:latin typeface="Comic Sans MS" panose="030F0702030302020204" pitchFamily="66" charset="0"/>
            </a:rPr>
            <a:t>Alfus</a:t>
          </a:r>
          <a:r>
            <a:rPr lang="de-DE" sz="900" dirty="0" smtClean="0">
              <a:latin typeface="Comic Sans MS" panose="030F0702030302020204" pitchFamily="66" charset="0"/>
            </a:rPr>
            <a:t>, V. Bross,          N. </a:t>
          </a:r>
          <a:r>
            <a:rPr lang="de-DE" sz="900" dirty="0" err="1" smtClean="0">
              <a:latin typeface="Comic Sans MS" panose="030F0702030302020204" pitchFamily="66" charset="0"/>
            </a:rPr>
            <a:t>Dickhoff</a:t>
          </a:r>
          <a:endParaRPr lang="de-DE" sz="900" dirty="0">
            <a:latin typeface="Comic Sans MS" panose="030F0702030302020204" pitchFamily="66" charset="0"/>
          </a:endParaRPr>
        </a:p>
      </dgm:t>
    </dgm:pt>
    <dgm:pt modelId="{63AC6D7F-3319-4BE5-9CD4-3BF7E4C4D51E}" type="parTrans" cxnId="{3E121A0C-C218-4CCE-B545-9557B5D72DE9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714ACCBB-9B4A-4DFE-B4A1-53D78E376A49}" type="sibTrans" cxnId="{3E121A0C-C218-4CCE-B545-9557B5D72DE9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1FEF6DA1-313E-46B0-8ECD-96046714F357}">
      <dgm:prSet custT="1"/>
      <dgm:spPr/>
      <dgm:t>
        <a:bodyPr/>
        <a:lstStyle/>
        <a:p>
          <a:r>
            <a:rPr lang="de-DE" sz="900" b="1" dirty="0" err="1">
              <a:latin typeface="Comic Sans MS" panose="030F0702030302020204" pitchFamily="66" charset="0"/>
            </a:rPr>
            <a:t>FK</a:t>
          </a:r>
          <a:r>
            <a:rPr lang="de-DE" sz="900" b="1" dirty="0">
              <a:latin typeface="Comic Sans MS" panose="030F0702030302020204" pitchFamily="66" charset="0"/>
            </a:rPr>
            <a:t> Deutsch:</a:t>
          </a:r>
        </a:p>
        <a:p>
          <a:r>
            <a:rPr lang="de-DE" sz="900" b="1" dirty="0" smtClean="0">
              <a:latin typeface="Comic Sans MS" panose="030F0702030302020204" pitchFamily="66" charset="0"/>
            </a:rPr>
            <a:t>B. Wagner</a:t>
          </a:r>
          <a:endParaRPr lang="de-DE" sz="900" b="1" dirty="0">
            <a:latin typeface="Comic Sans MS" panose="030F0702030302020204" pitchFamily="66" charset="0"/>
          </a:endParaRPr>
        </a:p>
        <a:p>
          <a:r>
            <a:rPr lang="de-DE" sz="900" dirty="0">
              <a:latin typeface="Comic Sans MS" panose="030F0702030302020204" pitchFamily="66" charset="0"/>
            </a:rPr>
            <a:t>S. Henze, B. Wagner</a:t>
          </a:r>
          <a:r>
            <a:rPr lang="de-DE" sz="900" dirty="0" smtClean="0">
              <a:latin typeface="Comic Sans MS" panose="030F0702030302020204" pitchFamily="66" charset="0"/>
            </a:rPr>
            <a:t>, N. König, M. Kirchhof, A. Boz, M. Meyer, </a:t>
          </a:r>
          <a:r>
            <a:rPr lang="de-DE" sz="900" dirty="0">
              <a:latin typeface="Comic Sans MS" panose="030F0702030302020204" pitchFamily="66" charset="0"/>
            </a:rPr>
            <a:t>H. Elfers, M. Feldt, </a:t>
          </a:r>
        </a:p>
      </dgm:t>
    </dgm:pt>
    <dgm:pt modelId="{C1FBCF81-0974-4686-88A2-34E55FDC8275}" type="parTrans" cxnId="{8FCDC7DB-B6B5-47C5-A882-644FEAD2547B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CF3899FF-0F43-475B-9D39-333C7322A4FF}" type="sibTrans" cxnId="{8FCDC7DB-B6B5-47C5-A882-644FEAD2547B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58D385A3-66F7-480C-9BD8-09575F762F41}">
      <dgm:prSet custT="1"/>
      <dgm:spPr/>
      <dgm:t>
        <a:bodyPr/>
        <a:lstStyle/>
        <a:p>
          <a:r>
            <a:rPr lang="de-DE" sz="900" b="1" dirty="0" err="1">
              <a:latin typeface="Comic Sans MS" panose="030F0702030302020204" pitchFamily="66" charset="0"/>
            </a:rPr>
            <a:t>FK</a:t>
          </a:r>
          <a:r>
            <a:rPr lang="de-DE" sz="900" b="1" dirty="0">
              <a:latin typeface="Comic Sans MS" panose="030F0702030302020204" pitchFamily="66" charset="0"/>
            </a:rPr>
            <a:t> Sachunterricht:</a:t>
          </a:r>
        </a:p>
        <a:p>
          <a:r>
            <a:rPr lang="de-DE" sz="900" b="1" dirty="0" smtClean="0">
              <a:latin typeface="Comic Sans MS" panose="030F0702030302020204" pitchFamily="66" charset="0"/>
            </a:rPr>
            <a:t>R. </a:t>
          </a:r>
          <a:r>
            <a:rPr lang="de-DE" sz="900" b="1" dirty="0" err="1" smtClean="0">
              <a:latin typeface="Comic Sans MS" panose="030F0702030302020204" pitchFamily="66" charset="0"/>
            </a:rPr>
            <a:t>Alfus</a:t>
          </a:r>
          <a:r>
            <a:rPr lang="de-DE" sz="900" b="1" dirty="0" smtClean="0">
              <a:latin typeface="Comic Sans MS" panose="030F0702030302020204" pitchFamily="66" charset="0"/>
            </a:rPr>
            <a:t>, N. </a:t>
          </a:r>
          <a:r>
            <a:rPr lang="de-DE" sz="900" b="1" smtClean="0">
              <a:latin typeface="Comic Sans MS" panose="030F0702030302020204" pitchFamily="66" charset="0"/>
            </a:rPr>
            <a:t>Dickhoff</a:t>
          </a:r>
          <a:endParaRPr lang="de-DE" sz="900" b="1" dirty="0">
            <a:latin typeface="Comic Sans MS" panose="030F0702030302020204" pitchFamily="66" charset="0"/>
          </a:endParaRPr>
        </a:p>
        <a:p>
          <a:r>
            <a:rPr lang="de-DE" sz="900" dirty="0" smtClean="0">
              <a:latin typeface="Comic Sans MS" panose="030F0702030302020204" pitchFamily="66" charset="0"/>
            </a:rPr>
            <a:t>S</a:t>
          </a:r>
          <a:r>
            <a:rPr lang="de-DE" sz="900" dirty="0">
              <a:latin typeface="Comic Sans MS" panose="030F0702030302020204" pitchFamily="66" charset="0"/>
            </a:rPr>
            <a:t>. Henze, S. </a:t>
          </a:r>
          <a:r>
            <a:rPr lang="de-DE" sz="900" dirty="0" err="1">
              <a:latin typeface="Comic Sans MS" panose="030F0702030302020204" pitchFamily="66" charset="0"/>
            </a:rPr>
            <a:t>Denton</a:t>
          </a:r>
          <a:r>
            <a:rPr lang="de-DE" sz="900" dirty="0">
              <a:latin typeface="Comic Sans MS" panose="030F0702030302020204" pitchFamily="66" charset="0"/>
            </a:rPr>
            <a:t>,   H. Elfers, </a:t>
          </a:r>
          <a:r>
            <a:rPr lang="de-DE" sz="900" dirty="0" smtClean="0">
              <a:latin typeface="Comic Sans MS" panose="030F0702030302020204" pitchFamily="66" charset="0"/>
            </a:rPr>
            <a:t>   M. </a:t>
          </a:r>
          <a:r>
            <a:rPr lang="de-DE" sz="900" dirty="0" err="1" smtClean="0">
              <a:latin typeface="Comic Sans MS" panose="030F0702030302020204" pitchFamily="66" charset="0"/>
            </a:rPr>
            <a:t>Feldt</a:t>
          </a:r>
          <a:r>
            <a:rPr lang="de-DE" sz="900" dirty="0" smtClean="0">
              <a:latin typeface="Comic Sans MS" panose="030F0702030302020204" pitchFamily="66" charset="0"/>
            </a:rPr>
            <a:t>, M. Meyer, R. </a:t>
          </a:r>
          <a:r>
            <a:rPr lang="de-DE" sz="900" dirty="0" err="1" smtClean="0">
              <a:latin typeface="Comic Sans MS" panose="030F0702030302020204" pitchFamily="66" charset="0"/>
            </a:rPr>
            <a:t>Alfus</a:t>
          </a:r>
          <a:r>
            <a:rPr lang="de-DE" sz="900" dirty="0" smtClean="0">
              <a:latin typeface="Comic Sans MS" panose="030F0702030302020204" pitchFamily="66" charset="0"/>
            </a:rPr>
            <a:t>,         N. </a:t>
          </a:r>
          <a:r>
            <a:rPr lang="de-DE" sz="900" dirty="0" err="1" smtClean="0">
              <a:latin typeface="Comic Sans MS" panose="030F0702030302020204" pitchFamily="66" charset="0"/>
            </a:rPr>
            <a:t>Dickhoff</a:t>
          </a:r>
          <a:r>
            <a:rPr lang="de-DE" sz="900" dirty="0" smtClean="0">
              <a:latin typeface="Comic Sans MS" panose="030F0702030302020204" pitchFamily="66" charset="0"/>
            </a:rPr>
            <a:t>, </a:t>
          </a:r>
          <a:r>
            <a:rPr lang="de-DE" sz="900" dirty="0">
              <a:latin typeface="Comic Sans MS" panose="030F0702030302020204" pitchFamily="66" charset="0"/>
            </a:rPr>
            <a:t>A. </a:t>
          </a:r>
          <a:r>
            <a:rPr lang="de-DE" sz="900" dirty="0" smtClean="0">
              <a:latin typeface="Comic Sans MS" panose="030F0702030302020204" pitchFamily="66" charset="0"/>
            </a:rPr>
            <a:t>Boz</a:t>
          </a:r>
          <a:endParaRPr lang="de-DE" sz="900" dirty="0">
            <a:latin typeface="Comic Sans MS" panose="030F0702030302020204" pitchFamily="66" charset="0"/>
          </a:endParaRPr>
        </a:p>
      </dgm:t>
    </dgm:pt>
    <dgm:pt modelId="{5F34B19E-43E8-48C8-A6E7-93113B358281}" type="parTrans" cxnId="{3FC48876-89DE-4C43-9177-7831EF434358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A1D29BFA-FADE-4C08-BCA3-F750324009A3}" type="sibTrans" cxnId="{3FC48876-89DE-4C43-9177-7831EF434358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2000458E-2DF5-4EF2-A073-405BD14FDB0C}">
      <dgm:prSet custT="1"/>
      <dgm:spPr/>
      <dgm:t>
        <a:bodyPr/>
        <a:lstStyle/>
        <a:p>
          <a:r>
            <a:rPr lang="de-DE" sz="900" b="1" dirty="0" err="1">
              <a:latin typeface="Comic Sans MS" panose="030F0702030302020204" pitchFamily="66" charset="0"/>
            </a:rPr>
            <a:t>FK</a:t>
          </a:r>
          <a:r>
            <a:rPr lang="de-DE" sz="900" b="1" dirty="0">
              <a:latin typeface="Comic Sans MS" panose="030F0702030302020204" pitchFamily="66" charset="0"/>
            </a:rPr>
            <a:t> Kunst/Werken/Textil:</a:t>
          </a:r>
        </a:p>
        <a:p>
          <a:r>
            <a:rPr lang="de-DE" sz="900" b="1" dirty="0">
              <a:latin typeface="Comic Sans MS" panose="030F0702030302020204" pitchFamily="66" charset="0"/>
            </a:rPr>
            <a:t>S. Henze, A. Schütte, </a:t>
          </a:r>
        </a:p>
        <a:p>
          <a:r>
            <a:rPr lang="de-DE" sz="900" dirty="0" err="1">
              <a:latin typeface="Comic Sans MS" panose="030F0702030302020204" pitchFamily="66" charset="0"/>
            </a:rPr>
            <a:t>S.Denton</a:t>
          </a:r>
          <a:r>
            <a:rPr lang="de-DE" sz="900" dirty="0">
              <a:latin typeface="Comic Sans MS" panose="030F0702030302020204" pitchFamily="66" charset="0"/>
            </a:rPr>
            <a:t>, </a:t>
          </a:r>
          <a:r>
            <a:rPr lang="de-DE" sz="900" dirty="0" smtClean="0">
              <a:latin typeface="Comic Sans MS" panose="030F0702030302020204" pitchFamily="66" charset="0"/>
            </a:rPr>
            <a:t>M. </a:t>
          </a:r>
          <a:r>
            <a:rPr lang="de-DE" sz="900" dirty="0" err="1" smtClean="0">
              <a:latin typeface="Comic Sans MS" panose="030F0702030302020204" pitchFamily="66" charset="0"/>
            </a:rPr>
            <a:t>Feldt</a:t>
          </a:r>
          <a:r>
            <a:rPr lang="de-DE" sz="900" dirty="0" smtClean="0">
              <a:latin typeface="Comic Sans MS" panose="030F0702030302020204" pitchFamily="66" charset="0"/>
            </a:rPr>
            <a:t>, </a:t>
          </a:r>
          <a:r>
            <a:rPr lang="de-DE" sz="900" dirty="0" err="1">
              <a:latin typeface="Comic Sans MS" panose="030F0702030302020204" pitchFamily="66" charset="0"/>
            </a:rPr>
            <a:t>A.Boz</a:t>
          </a:r>
          <a:r>
            <a:rPr lang="de-DE" sz="900" dirty="0">
              <a:latin typeface="Comic Sans MS" panose="030F0702030302020204" pitchFamily="66" charset="0"/>
            </a:rPr>
            <a:t>, </a:t>
          </a:r>
          <a:r>
            <a:rPr lang="de-DE" sz="900" dirty="0" smtClean="0">
              <a:latin typeface="Comic Sans MS" panose="030F0702030302020204" pitchFamily="66" charset="0"/>
            </a:rPr>
            <a:t>M. Kirchhof, M. Meyer, N. </a:t>
          </a:r>
          <a:r>
            <a:rPr lang="de-DE" sz="900" dirty="0" err="1" smtClean="0">
              <a:latin typeface="Comic Sans MS" panose="030F0702030302020204" pitchFamily="66" charset="0"/>
            </a:rPr>
            <a:t>Dickhoff</a:t>
          </a:r>
          <a:r>
            <a:rPr lang="de-DE" sz="900" dirty="0" smtClean="0">
              <a:latin typeface="Comic Sans MS" panose="030F0702030302020204" pitchFamily="66" charset="0"/>
            </a:rPr>
            <a:t>, </a:t>
          </a:r>
          <a:r>
            <a:rPr lang="de-DE" sz="900" dirty="0" err="1">
              <a:latin typeface="Comic Sans MS" panose="030F0702030302020204" pitchFamily="66" charset="0"/>
            </a:rPr>
            <a:t>B.Wagner</a:t>
          </a:r>
          <a:endParaRPr lang="de-DE" sz="900" dirty="0">
            <a:latin typeface="Comic Sans MS" panose="030F0702030302020204" pitchFamily="66" charset="0"/>
          </a:endParaRPr>
        </a:p>
      </dgm:t>
    </dgm:pt>
    <dgm:pt modelId="{9B705C62-5053-4B95-B4F3-76C59E26CA9B}" type="parTrans" cxnId="{B7F49AD8-CA11-44CA-B3EE-892F209A0C17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FC47DC89-D648-450D-813D-044EC8E15595}" type="sibTrans" cxnId="{B7F49AD8-CA11-44CA-B3EE-892F209A0C17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85191FD9-ABBA-42C0-AAB2-26CCE6E8DA82}">
      <dgm:prSet custT="1"/>
      <dgm:spPr/>
      <dgm:t>
        <a:bodyPr/>
        <a:lstStyle/>
        <a:p>
          <a:r>
            <a:rPr lang="de-DE" sz="900" b="1" dirty="0">
              <a:latin typeface="Comic Sans MS" panose="030F0702030302020204" pitchFamily="66" charset="0"/>
            </a:rPr>
            <a:t>FK Religion</a:t>
          </a:r>
        </a:p>
        <a:p>
          <a:r>
            <a:rPr lang="de-DE" sz="900" b="1" dirty="0">
              <a:latin typeface="Comic Sans MS" panose="030F0702030302020204" pitchFamily="66" charset="0"/>
            </a:rPr>
            <a:t>D. Ludwig</a:t>
          </a:r>
        </a:p>
        <a:p>
          <a:r>
            <a:rPr lang="de-DE" sz="900" dirty="0" smtClean="0">
              <a:latin typeface="Comic Sans MS" panose="030F0702030302020204" pitchFamily="66" charset="0"/>
            </a:rPr>
            <a:t>M</a:t>
          </a:r>
          <a:r>
            <a:rPr lang="de-DE" sz="900" dirty="0">
              <a:latin typeface="Comic Sans MS" panose="030F0702030302020204" pitchFamily="66" charset="0"/>
            </a:rPr>
            <a:t>. </a:t>
          </a:r>
          <a:r>
            <a:rPr lang="de-DE" sz="900" dirty="0" err="1">
              <a:latin typeface="Comic Sans MS" panose="030F0702030302020204" pitchFamily="66" charset="0"/>
            </a:rPr>
            <a:t>Feldt</a:t>
          </a:r>
          <a:r>
            <a:rPr lang="de-DE" sz="900" dirty="0">
              <a:latin typeface="Comic Sans MS" panose="030F0702030302020204" pitchFamily="66" charset="0"/>
            </a:rPr>
            <a:t>, S. </a:t>
          </a:r>
          <a:r>
            <a:rPr lang="de-DE" sz="900" dirty="0" err="1">
              <a:latin typeface="Comic Sans MS" panose="030F0702030302020204" pitchFamily="66" charset="0"/>
            </a:rPr>
            <a:t>Strelzyk</a:t>
          </a:r>
          <a:r>
            <a:rPr lang="de-DE" sz="900" dirty="0">
              <a:latin typeface="Comic Sans MS" panose="030F0702030302020204" pitchFamily="66" charset="0"/>
            </a:rPr>
            <a:t>, </a:t>
          </a:r>
          <a:r>
            <a:rPr lang="de-DE" sz="900" dirty="0" smtClean="0">
              <a:latin typeface="Comic Sans MS" panose="030F0702030302020204" pitchFamily="66" charset="0"/>
            </a:rPr>
            <a:t>M. Meyer, B. Enns, G. </a:t>
          </a:r>
          <a:r>
            <a:rPr lang="de-DE" sz="900" dirty="0" err="1" smtClean="0">
              <a:latin typeface="Comic Sans MS" panose="030F0702030302020204" pitchFamily="66" charset="0"/>
            </a:rPr>
            <a:t>Kusior</a:t>
          </a:r>
          <a:r>
            <a:rPr lang="de-DE" sz="900" dirty="0" smtClean="0">
              <a:latin typeface="Comic Sans MS" panose="030F0702030302020204" pitchFamily="66" charset="0"/>
            </a:rPr>
            <a:t>, </a:t>
          </a:r>
          <a:r>
            <a:rPr lang="de-DE" sz="900" dirty="0">
              <a:latin typeface="Comic Sans MS" panose="030F0702030302020204" pitchFamily="66" charset="0"/>
            </a:rPr>
            <a:t>V. Bross </a:t>
          </a:r>
        </a:p>
      </dgm:t>
    </dgm:pt>
    <dgm:pt modelId="{4A53F05E-CFC7-43C3-BB6C-17DF1A8F04EC}" type="parTrans" cxnId="{AD33C074-631B-4B35-9EE8-F41ACC530A0A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A33D1176-0A5B-4315-A1EE-04876F0098F4}" type="sibTrans" cxnId="{AD33C074-631B-4B35-9EE8-F41ACC530A0A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A4024A54-6A08-498A-AC69-E1CF51411995}">
      <dgm:prSet custT="1"/>
      <dgm:spPr/>
      <dgm:t>
        <a:bodyPr/>
        <a:lstStyle/>
        <a:p>
          <a:r>
            <a:rPr lang="de-DE" sz="900" b="1" dirty="0" err="1">
              <a:latin typeface="Comic Sans MS" panose="030F0702030302020204" pitchFamily="66" charset="0"/>
            </a:rPr>
            <a:t>FK</a:t>
          </a:r>
          <a:r>
            <a:rPr lang="de-DE" sz="900" b="1" dirty="0">
              <a:latin typeface="Comic Sans MS" panose="030F0702030302020204" pitchFamily="66" charset="0"/>
            </a:rPr>
            <a:t> Musik</a:t>
          </a:r>
        </a:p>
        <a:p>
          <a:r>
            <a:rPr lang="de-DE" sz="900" b="1" dirty="0" smtClean="0">
              <a:latin typeface="Comic Sans MS" panose="030F0702030302020204" pitchFamily="66" charset="0"/>
            </a:rPr>
            <a:t>D</a:t>
          </a:r>
          <a:r>
            <a:rPr lang="de-DE" sz="900" b="1" dirty="0">
              <a:latin typeface="Comic Sans MS" panose="030F0702030302020204" pitchFamily="66" charset="0"/>
            </a:rPr>
            <a:t>. Schick</a:t>
          </a:r>
        </a:p>
        <a:p>
          <a:r>
            <a:rPr lang="de-DE" sz="900" dirty="0">
              <a:latin typeface="Comic Sans MS" panose="030F0702030302020204" pitchFamily="66" charset="0"/>
            </a:rPr>
            <a:t>B. </a:t>
          </a:r>
          <a:r>
            <a:rPr lang="de-DE" sz="900" dirty="0" smtClean="0">
              <a:latin typeface="Comic Sans MS" panose="030F0702030302020204" pitchFamily="66" charset="0"/>
            </a:rPr>
            <a:t>Wagner, M. Meyer, N. </a:t>
          </a:r>
          <a:r>
            <a:rPr lang="de-DE" sz="900" dirty="0" err="1" smtClean="0">
              <a:latin typeface="Comic Sans MS" panose="030F0702030302020204" pitchFamily="66" charset="0"/>
            </a:rPr>
            <a:t>Dickhoff</a:t>
          </a:r>
          <a:r>
            <a:rPr lang="de-DE" sz="900" dirty="0" smtClean="0">
              <a:latin typeface="Comic Sans MS" panose="030F0702030302020204" pitchFamily="66" charset="0"/>
            </a:rPr>
            <a:t>, M</a:t>
          </a:r>
          <a:r>
            <a:rPr lang="de-DE" sz="900" dirty="0">
              <a:latin typeface="Comic Sans MS" panose="030F0702030302020204" pitchFamily="66" charset="0"/>
            </a:rPr>
            <a:t>. </a:t>
          </a:r>
          <a:r>
            <a:rPr lang="de-DE" sz="900" dirty="0" err="1" smtClean="0">
              <a:latin typeface="Comic Sans MS" panose="030F0702030302020204" pitchFamily="66" charset="0"/>
            </a:rPr>
            <a:t>Feldt</a:t>
          </a:r>
          <a:r>
            <a:rPr lang="de-DE" sz="900" dirty="0" smtClean="0">
              <a:latin typeface="Comic Sans MS" panose="030F0702030302020204" pitchFamily="66" charset="0"/>
            </a:rPr>
            <a:t>, D</a:t>
          </a:r>
          <a:r>
            <a:rPr lang="de-DE" sz="900" dirty="0">
              <a:latin typeface="Comic Sans MS" panose="030F0702030302020204" pitchFamily="66" charset="0"/>
            </a:rPr>
            <a:t>. Ludwig, </a:t>
          </a:r>
          <a:r>
            <a:rPr lang="de-DE" sz="900" dirty="0" smtClean="0">
              <a:latin typeface="Comic Sans MS" panose="030F0702030302020204" pitchFamily="66" charset="0"/>
            </a:rPr>
            <a:t>    A</a:t>
          </a:r>
          <a:r>
            <a:rPr lang="de-DE" sz="900" dirty="0">
              <a:latin typeface="Comic Sans MS" panose="030F0702030302020204" pitchFamily="66" charset="0"/>
            </a:rPr>
            <a:t>. Boz</a:t>
          </a:r>
          <a:r>
            <a:rPr lang="de-DE" sz="900" dirty="0" smtClean="0">
              <a:latin typeface="Comic Sans MS" panose="030F0702030302020204" pitchFamily="66" charset="0"/>
            </a:rPr>
            <a:t>,</a:t>
          </a:r>
          <a:endParaRPr lang="de-DE" sz="900" dirty="0">
            <a:latin typeface="Comic Sans MS" panose="030F0702030302020204" pitchFamily="66" charset="0"/>
          </a:endParaRPr>
        </a:p>
      </dgm:t>
    </dgm:pt>
    <dgm:pt modelId="{6649A71D-F7B5-4563-A30F-72142ABD264C}" type="parTrans" cxnId="{FD441292-FD9B-4392-BAFB-D85C145843C1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1B89627F-D360-440B-B39F-55AEBA5A6C39}" type="sibTrans" cxnId="{FD441292-FD9B-4392-BAFB-D85C145843C1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871136C3-FC18-4912-A24A-4E9C6D0ADFD3}">
      <dgm:prSet custT="1"/>
      <dgm:spPr/>
      <dgm:t>
        <a:bodyPr/>
        <a:lstStyle/>
        <a:p>
          <a:r>
            <a:rPr lang="de-DE" sz="900" b="1" dirty="0" err="1">
              <a:latin typeface="Comic Sans MS" panose="030F0702030302020204" pitchFamily="66" charset="0"/>
            </a:rPr>
            <a:t>FK</a:t>
          </a:r>
          <a:r>
            <a:rPr lang="de-DE" sz="900" b="1" dirty="0">
              <a:latin typeface="Comic Sans MS" panose="030F0702030302020204" pitchFamily="66" charset="0"/>
            </a:rPr>
            <a:t> Englisch:</a:t>
          </a:r>
        </a:p>
        <a:p>
          <a:r>
            <a:rPr lang="de-DE" sz="900" b="1" dirty="0">
              <a:latin typeface="Comic Sans MS" panose="030F0702030302020204" pitchFamily="66" charset="0"/>
            </a:rPr>
            <a:t>S. </a:t>
          </a:r>
          <a:r>
            <a:rPr lang="de-DE" sz="900" b="1" dirty="0" err="1">
              <a:latin typeface="Comic Sans MS" panose="030F0702030302020204" pitchFamily="66" charset="0"/>
            </a:rPr>
            <a:t>Denton</a:t>
          </a:r>
          <a:endParaRPr lang="de-DE" sz="900" b="1" dirty="0">
            <a:latin typeface="Comic Sans MS" panose="030F0702030302020204" pitchFamily="66" charset="0"/>
          </a:endParaRPr>
        </a:p>
        <a:p>
          <a:r>
            <a:rPr lang="de-DE" sz="900" dirty="0" smtClean="0">
              <a:latin typeface="Comic Sans MS" panose="030F0702030302020204" pitchFamily="66" charset="0"/>
            </a:rPr>
            <a:t>A</a:t>
          </a:r>
          <a:r>
            <a:rPr lang="de-DE" sz="900" dirty="0">
              <a:latin typeface="Comic Sans MS" panose="030F0702030302020204" pitchFamily="66" charset="0"/>
            </a:rPr>
            <a:t>. </a:t>
          </a:r>
          <a:r>
            <a:rPr lang="de-DE" sz="900" dirty="0" smtClean="0">
              <a:latin typeface="Comic Sans MS" panose="030F0702030302020204" pitchFamily="66" charset="0"/>
            </a:rPr>
            <a:t>Schütte-</a:t>
          </a:r>
          <a:r>
            <a:rPr lang="de-DE" sz="900" dirty="0" err="1" smtClean="0">
              <a:latin typeface="Comic Sans MS" panose="030F0702030302020204" pitchFamily="66" charset="0"/>
            </a:rPr>
            <a:t>Kohrs</a:t>
          </a:r>
          <a:r>
            <a:rPr lang="de-DE" sz="900" dirty="0" smtClean="0">
              <a:latin typeface="Comic Sans MS" panose="030F0702030302020204" pitchFamily="66" charset="0"/>
            </a:rPr>
            <a:t>, N. </a:t>
          </a:r>
          <a:r>
            <a:rPr lang="de-DE" sz="900" dirty="0" err="1" smtClean="0">
              <a:latin typeface="Comic Sans MS" panose="030F0702030302020204" pitchFamily="66" charset="0"/>
            </a:rPr>
            <a:t>Dickhoff</a:t>
          </a:r>
          <a:r>
            <a:rPr lang="de-DE" sz="900" dirty="0" smtClean="0">
              <a:latin typeface="Comic Sans MS" panose="030F0702030302020204" pitchFamily="66" charset="0"/>
            </a:rPr>
            <a:t>,        B. Wagner</a:t>
          </a:r>
          <a:endParaRPr lang="de-DE" sz="900" dirty="0">
            <a:latin typeface="Comic Sans MS" panose="030F0702030302020204" pitchFamily="66" charset="0"/>
          </a:endParaRPr>
        </a:p>
      </dgm:t>
    </dgm:pt>
    <dgm:pt modelId="{9127753C-D9E0-4ACC-8D4A-87BDD9389830}" type="parTrans" cxnId="{1BA37D4F-6C00-4483-A4CD-4F8394C2E2C9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76FC302D-5389-4FA6-A733-5C618BEE80EC}" type="sibTrans" cxnId="{1BA37D4F-6C00-4483-A4CD-4F8394C2E2C9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1559850C-D577-4250-AFA3-C68762EDB6BD}">
      <dgm:prSet custT="1"/>
      <dgm:spPr/>
      <dgm:t>
        <a:bodyPr/>
        <a:lstStyle/>
        <a:p>
          <a:r>
            <a:rPr lang="de-DE" sz="900" b="1" dirty="0">
              <a:latin typeface="Comic Sans MS" panose="030F0702030302020204" pitchFamily="66" charset="0"/>
            </a:rPr>
            <a:t>FK Sport/SW</a:t>
          </a:r>
        </a:p>
        <a:p>
          <a:r>
            <a:rPr lang="de-DE" sz="900" b="1" dirty="0">
              <a:latin typeface="Comic Sans MS" panose="030F0702030302020204" pitchFamily="66" charset="0"/>
            </a:rPr>
            <a:t>H. Elfers</a:t>
          </a:r>
        </a:p>
        <a:p>
          <a:r>
            <a:rPr lang="de-DE" sz="900" dirty="0" smtClean="0">
              <a:latin typeface="Comic Sans MS" panose="030F0702030302020204" pitchFamily="66" charset="0"/>
            </a:rPr>
            <a:t>N</a:t>
          </a:r>
          <a:r>
            <a:rPr lang="de-DE" sz="900" dirty="0">
              <a:latin typeface="Comic Sans MS" panose="030F0702030302020204" pitchFamily="66" charset="0"/>
            </a:rPr>
            <a:t>. König, D. Schick, </a:t>
          </a:r>
          <a:r>
            <a:rPr lang="de-DE" sz="900" dirty="0" smtClean="0">
              <a:latin typeface="Comic Sans MS" panose="030F0702030302020204" pitchFamily="66" charset="0"/>
            </a:rPr>
            <a:t>A. Rozynski, F. </a:t>
          </a:r>
          <a:r>
            <a:rPr lang="de-DE" sz="900" dirty="0" err="1" smtClean="0">
              <a:latin typeface="Comic Sans MS" panose="030F0702030302020204" pitchFamily="66" charset="0"/>
            </a:rPr>
            <a:t>Stolka</a:t>
          </a:r>
          <a:r>
            <a:rPr lang="de-DE" sz="900" dirty="0" smtClean="0">
              <a:latin typeface="Comic Sans MS" panose="030F0702030302020204" pitchFamily="66" charset="0"/>
            </a:rPr>
            <a:t>, R. </a:t>
          </a:r>
          <a:r>
            <a:rPr lang="de-DE" sz="900" dirty="0" err="1" smtClean="0">
              <a:latin typeface="Comic Sans MS" panose="030F0702030302020204" pitchFamily="66" charset="0"/>
            </a:rPr>
            <a:t>Alfus</a:t>
          </a:r>
          <a:r>
            <a:rPr lang="de-DE" sz="900" dirty="0" smtClean="0">
              <a:latin typeface="Comic Sans MS" panose="030F0702030302020204" pitchFamily="66" charset="0"/>
            </a:rPr>
            <a:t>, M. </a:t>
          </a:r>
          <a:r>
            <a:rPr lang="de-DE" sz="900" dirty="0" err="1" smtClean="0">
              <a:latin typeface="Comic Sans MS" panose="030F0702030302020204" pitchFamily="66" charset="0"/>
            </a:rPr>
            <a:t>Feldt</a:t>
          </a:r>
          <a:r>
            <a:rPr lang="de-DE" sz="900" dirty="0" smtClean="0">
              <a:latin typeface="Comic Sans MS" panose="030F0702030302020204" pitchFamily="66" charset="0"/>
            </a:rPr>
            <a:t>, M. Meyer</a:t>
          </a:r>
          <a:endParaRPr lang="de-DE" sz="900" dirty="0">
            <a:latin typeface="Comic Sans MS" panose="030F0702030302020204" pitchFamily="66" charset="0"/>
          </a:endParaRPr>
        </a:p>
      </dgm:t>
    </dgm:pt>
    <dgm:pt modelId="{9F9F4A50-A0CB-4FDE-8EDB-AE1EB9A1B603}" type="parTrans" cxnId="{8B93CDF4-6306-41EA-8CA3-E33E9E7E282E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FF5191AF-EC03-4E29-A163-9C9E7515441B}" type="sibTrans" cxnId="{8B93CDF4-6306-41EA-8CA3-E33E9E7E282E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73356FEF-C560-4A4D-9492-93CB6D7A7C03}">
      <dgm:prSet phldrT="[Text]" custT="1"/>
      <dgm:spPr/>
      <dgm:t>
        <a:bodyPr/>
        <a:lstStyle/>
        <a:p>
          <a:r>
            <a:rPr lang="de-DE" sz="900" b="1" dirty="0">
              <a:latin typeface="Comic Sans MS" panose="030F0702030302020204" pitchFamily="66" charset="0"/>
            </a:rPr>
            <a:t>Lehrerkollegium:</a:t>
          </a:r>
        </a:p>
        <a:p>
          <a:r>
            <a:rPr lang="de-DE" sz="900" dirty="0">
              <a:latin typeface="Comic Sans MS" panose="030F0702030302020204" pitchFamily="66" charset="0"/>
            </a:rPr>
            <a:t>A. Boz, S. Henze, S. </a:t>
          </a:r>
          <a:r>
            <a:rPr lang="de-DE" sz="900" dirty="0" err="1">
              <a:latin typeface="Comic Sans MS" panose="030F0702030302020204" pitchFamily="66" charset="0"/>
            </a:rPr>
            <a:t>Denton</a:t>
          </a:r>
          <a:r>
            <a:rPr lang="de-DE" sz="900" dirty="0">
              <a:latin typeface="Comic Sans MS" panose="030F0702030302020204" pitchFamily="66" charset="0"/>
            </a:rPr>
            <a:t>, M. </a:t>
          </a:r>
          <a:r>
            <a:rPr lang="de-DE" sz="900" dirty="0" err="1" smtClean="0">
              <a:latin typeface="Comic Sans MS" panose="030F0702030302020204" pitchFamily="66" charset="0"/>
            </a:rPr>
            <a:t>Feldt</a:t>
          </a:r>
          <a:r>
            <a:rPr lang="de-DE" sz="900" dirty="0" smtClean="0">
              <a:latin typeface="Comic Sans MS" panose="030F0702030302020204" pitchFamily="66" charset="0"/>
            </a:rPr>
            <a:t>, </a:t>
          </a:r>
          <a:r>
            <a:rPr lang="de-DE" sz="900" dirty="0">
              <a:latin typeface="Comic Sans MS" panose="030F0702030302020204" pitchFamily="66" charset="0"/>
            </a:rPr>
            <a:t>H. Elfers, B. Wagner, D. Ludwig, S. Strelzyk, N. König, P. Schlichting, </a:t>
          </a:r>
        </a:p>
        <a:p>
          <a:r>
            <a:rPr lang="de-DE" sz="900" dirty="0">
              <a:latin typeface="Comic Sans MS" panose="030F0702030302020204" pitchFamily="66" charset="0"/>
            </a:rPr>
            <a:t>S. </a:t>
          </a:r>
          <a:r>
            <a:rPr lang="de-DE" sz="900" dirty="0" smtClean="0">
              <a:latin typeface="Comic Sans MS" panose="030F0702030302020204" pitchFamily="66" charset="0"/>
            </a:rPr>
            <a:t>Enns, </a:t>
          </a:r>
          <a:r>
            <a:rPr lang="de-DE" sz="900" dirty="0">
              <a:latin typeface="Comic Sans MS" panose="030F0702030302020204" pitchFamily="66" charset="0"/>
            </a:rPr>
            <a:t>A. Schütte-</a:t>
          </a:r>
          <a:r>
            <a:rPr lang="de-DE" sz="900" dirty="0" err="1">
              <a:latin typeface="Comic Sans MS" panose="030F0702030302020204" pitchFamily="66" charset="0"/>
            </a:rPr>
            <a:t>Kohrs</a:t>
          </a:r>
          <a:r>
            <a:rPr lang="de-DE" sz="900" dirty="0">
              <a:latin typeface="Comic Sans MS" panose="030F0702030302020204" pitchFamily="66" charset="0"/>
            </a:rPr>
            <a:t>, D. </a:t>
          </a:r>
          <a:r>
            <a:rPr lang="de-DE" sz="900" dirty="0" smtClean="0">
              <a:latin typeface="Comic Sans MS" panose="030F0702030302020204" pitchFamily="66" charset="0"/>
            </a:rPr>
            <a:t>Schick, M. Meyer, N. </a:t>
          </a:r>
          <a:r>
            <a:rPr lang="de-DE" sz="900" dirty="0" err="1" smtClean="0">
              <a:latin typeface="Comic Sans MS" panose="030F0702030302020204" pitchFamily="66" charset="0"/>
            </a:rPr>
            <a:t>Dickhoff</a:t>
          </a:r>
          <a:r>
            <a:rPr lang="de-DE" sz="900" dirty="0" smtClean="0">
              <a:latin typeface="Comic Sans MS" panose="030F0702030302020204" pitchFamily="66" charset="0"/>
            </a:rPr>
            <a:t>, M. Kirchhof, R. </a:t>
          </a:r>
          <a:r>
            <a:rPr lang="de-DE" sz="900" dirty="0" err="1" smtClean="0">
              <a:latin typeface="Comic Sans MS" panose="030F0702030302020204" pitchFamily="66" charset="0"/>
            </a:rPr>
            <a:t>Alfus</a:t>
          </a:r>
          <a:r>
            <a:rPr lang="de-DE" sz="900" dirty="0" smtClean="0">
              <a:latin typeface="Comic Sans MS" panose="030F0702030302020204" pitchFamily="66" charset="0"/>
            </a:rPr>
            <a:t>, G. </a:t>
          </a:r>
          <a:r>
            <a:rPr lang="de-DE" sz="900" dirty="0" err="1" smtClean="0">
              <a:latin typeface="Comic Sans MS" panose="030F0702030302020204" pitchFamily="66" charset="0"/>
            </a:rPr>
            <a:t>Kusior</a:t>
          </a:r>
          <a:endParaRPr lang="de-DE" sz="900" dirty="0" smtClean="0">
            <a:latin typeface="Comic Sans MS" panose="030F0702030302020204" pitchFamily="66" charset="0"/>
          </a:endParaRPr>
        </a:p>
        <a:p>
          <a:r>
            <a:rPr lang="de-DE" sz="900" dirty="0" err="1" smtClean="0">
              <a:latin typeface="Comic Sans MS" panose="030F0702030302020204" pitchFamily="66" charset="0"/>
            </a:rPr>
            <a:t>LiV</a:t>
          </a:r>
          <a:r>
            <a:rPr lang="de-DE" sz="900">
              <a:latin typeface="Comic Sans MS" panose="030F0702030302020204" pitchFamily="66" charset="0"/>
            </a:rPr>
            <a:t>: </a:t>
          </a:r>
          <a:r>
            <a:rPr lang="de-DE" sz="900" smtClean="0">
              <a:latin typeface="Comic Sans MS" panose="030F0702030302020204" pitchFamily="66" charset="0"/>
            </a:rPr>
            <a:t>V</a:t>
          </a:r>
          <a:r>
            <a:rPr lang="de-DE" sz="900" dirty="0" smtClean="0">
              <a:latin typeface="Comic Sans MS" panose="030F0702030302020204" pitchFamily="66" charset="0"/>
            </a:rPr>
            <a:t>. Bross</a:t>
          </a:r>
          <a:r>
            <a:rPr lang="de-DE" sz="900" dirty="0">
              <a:latin typeface="Comic Sans MS" panose="030F0702030302020204" pitchFamily="66" charset="0"/>
            </a:rPr>
            <a:t>	</a:t>
          </a:r>
          <a:endParaRPr lang="de-DE" sz="900" dirty="0" smtClean="0">
            <a:latin typeface="Comic Sans MS" panose="030F0702030302020204" pitchFamily="66" charset="0"/>
          </a:endParaRPr>
        </a:p>
        <a:p>
          <a:r>
            <a:rPr lang="de-DE" sz="900" dirty="0" err="1" smtClean="0">
              <a:latin typeface="Comic Sans MS" panose="030F0702030302020204" pitchFamily="66" charset="0"/>
            </a:rPr>
            <a:t>FöL</a:t>
          </a:r>
          <a:r>
            <a:rPr lang="de-DE" sz="900" dirty="0">
              <a:latin typeface="Comic Sans MS" panose="030F0702030302020204" pitchFamily="66" charset="0"/>
            </a:rPr>
            <a:t>: </a:t>
          </a:r>
          <a:r>
            <a:rPr lang="de-DE" sz="900" dirty="0" smtClean="0">
              <a:latin typeface="Comic Sans MS" panose="030F0702030302020204" pitchFamily="66" charset="0"/>
            </a:rPr>
            <a:t>NN, </a:t>
          </a:r>
          <a:r>
            <a:rPr lang="de-DE" sz="900" dirty="0">
              <a:latin typeface="Comic Sans MS" panose="030F0702030302020204" pitchFamily="66" charset="0"/>
            </a:rPr>
            <a:t>A. </a:t>
          </a:r>
          <a:r>
            <a:rPr lang="de-DE" sz="900" dirty="0" smtClean="0">
              <a:latin typeface="Comic Sans MS" panose="030F0702030302020204" pitchFamily="66" charset="0"/>
            </a:rPr>
            <a:t>Habenicht-Schreiber</a:t>
          </a:r>
          <a:endParaRPr lang="de-DE" sz="900" dirty="0">
            <a:latin typeface="Comic Sans MS" panose="030F0702030302020204" pitchFamily="66" charset="0"/>
          </a:endParaRPr>
        </a:p>
      </dgm:t>
    </dgm:pt>
    <dgm:pt modelId="{FE1C56D7-2B0A-4370-83E7-4CAA25FDEDFE}" type="sibTrans" cxnId="{A96F9C5F-6DEA-4589-88B2-618C3B27EC2C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D5602396-115E-4FA0-8D74-3129D7EA1854}" type="parTrans" cxnId="{A96F9C5F-6DEA-4589-88B2-618C3B27EC2C}">
      <dgm:prSet/>
      <dgm:spPr/>
      <dgm:t>
        <a:bodyPr/>
        <a:lstStyle/>
        <a:p>
          <a:endParaRPr lang="de-DE" sz="9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6AB6A8A0-5222-458B-8D3D-FDA00323EBA9}" type="pres">
      <dgm:prSet presAssocID="{683979C6-1EEB-4072-9BA8-CCE3545D07B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E1C80807-0EDA-4E8E-BDBD-41D024A20BFB}" type="pres">
      <dgm:prSet presAssocID="{73356FEF-C560-4A4D-9492-93CB6D7A7C03}" presName="vertOne" presStyleCnt="0"/>
      <dgm:spPr/>
    </dgm:pt>
    <dgm:pt modelId="{56A46748-CDD4-4086-BAEA-E866C3B5E246}" type="pres">
      <dgm:prSet presAssocID="{73356FEF-C560-4A4D-9492-93CB6D7A7C03}" presName="txOne" presStyleLbl="node0" presStyleIdx="0" presStyleCnt="1" custScaleY="282862" custLinFactNeighborX="-36" custLinFactNeighborY="-2055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2B4F0877-E051-4BB5-AA00-351B4DC26024}" type="pres">
      <dgm:prSet presAssocID="{73356FEF-C560-4A4D-9492-93CB6D7A7C03}" presName="parTransOne" presStyleCnt="0"/>
      <dgm:spPr/>
    </dgm:pt>
    <dgm:pt modelId="{DEA452C7-FA6D-43BD-8325-E4442B53D7EA}" type="pres">
      <dgm:prSet presAssocID="{73356FEF-C560-4A4D-9492-93CB6D7A7C03}" presName="horzOne" presStyleCnt="0"/>
      <dgm:spPr/>
    </dgm:pt>
    <dgm:pt modelId="{7B8E8ECF-0622-4DC7-AC98-D0C3961A412F}" type="pres">
      <dgm:prSet presAssocID="{540FE45C-3DBE-457A-8EA1-DA3CDA94FF03}" presName="vertTwo" presStyleCnt="0"/>
      <dgm:spPr/>
    </dgm:pt>
    <dgm:pt modelId="{2670B225-688A-4A40-B9F7-A13C4171EAF7}" type="pres">
      <dgm:prSet presAssocID="{540FE45C-3DBE-457A-8EA1-DA3CDA94FF03}" presName="txTwo" presStyleLbl="node2" presStyleIdx="0" presStyleCnt="1" custLinFactNeighborX="-4457" custLinFactNeighborY="-1672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4948964-4E55-4A32-B102-735C982FE835}" type="pres">
      <dgm:prSet presAssocID="{540FE45C-3DBE-457A-8EA1-DA3CDA94FF03}" presName="parTransTwo" presStyleCnt="0"/>
      <dgm:spPr/>
    </dgm:pt>
    <dgm:pt modelId="{DBB49BB0-C577-40D8-8772-7EECDF60D18B}" type="pres">
      <dgm:prSet presAssocID="{540FE45C-3DBE-457A-8EA1-DA3CDA94FF03}" presName="horzTwo" presStyleCnt="0"/>
      <dgm:spPr/>
    </dgm:pt>
    <dgm:pt modelId="{97B4F8B5-9AA8-453F-BCE8-2B882A24335D}" type="pres">
      <dgm:prSet presAssocID="{708273E6-18D6-4A7B-931B-516B9EC96618}" presName="vertThree" presStyleCnt="0"/>
      <dgm:spPr/>
    </dgm:pt>
    <dgm:pt modelId="{12304FB9-8D9A-429C-A730-AD57BE2C07E3}" type="pres">
      <dgm:prSet presAssocID="{708273E6-18D6-4A7B-931B-516B9EC96618}" presName="txThree" presStyleLbl="node3" presStyleIdx="0" presStyleCnt="4" custScaleX="101510" custScaleY="243687" custLinFactNeighborX="-15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8D8E7EB-C4C1-454A-90AE-4B5234F9C104}" type="pres">
      <dgm:prSet presAssocID="{708273E6-18D6-4A7B-931B-516B9EC96618}" presName="parTransThree" presStyleCnt="0"/>
      <dgm:spPr/>
    </dgm:pt>
    <dgm:pt modelId="{C1BE41D9-B317-40F0-BDE0-F32FB932A3D9}" type="pres">
      <dgm:prSet presAssocID="{708273E6-18D6-4A7B-931B-516B9EC96618}" presName="horzThree" presStyleCnt="0"/>
      <dgm:spPr/>
    </dgm:pt>
    <dgm:pt modelId="{3290F968-FE23-4407-B0C8-2E55EC634688}" type="pres">
      <dgm:prSet presAssocID="{85191FD9-ABBA-42C0-AAB2-26CCE6E8DA82}" presName="vertFour" presStyleCnt="0">
        <dgm:presLayoutVars>
          <dgm:chPref val="3"/>
        </dgm:presLayoutVars>
      </dgm:prSet>
      <dgm:spPr/>
    </dgm:pt>
    <dgm:pt modelId="{275D7366-BE53-46EF-A51F-8BA44699A5D6}" type="pres">
      <dgm:prSet presAssocID="{85191FD9-ABBA-42C0-AAB2-26CCE6E8DA82}" presName="txFour" presStyleLbl="node4" presStyleIdx="0" presStyleCnt="4" custScaleY="24844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4685565-A16F-406D-82DC-FB79C41F8BCD}" type="pres">
      <dgm:prSet presAssocID="{85191FD9-ABBA-42C0-AAB2-26CCE6E8DA82}" presName="horzFour" presStyleCnt="0"/>
      <dgm:spPr/>
    </dgm:pt>
    <dgm:pt modelId="{F3ABC8FF-5D57-498C-AC3C-B2554B3ED5B6}" type="pres">
      <dgm:prSet presAssocID="{714ACCBB-9B4A-4DFE-B4A1-53D78E376A49}" presName="sibSpaceThree" presStyleCnt="0"/>
      <dgm:spPr/>
    </dgm:pt>
    <dgm:pt modelId="{081A7CE9-6CAA-476E-9B84-0C4A54321ACC}" type="pres">
      <dgm:prSet presAssocID="{1FEF6DA1-313E-46B0-8ECD-96046714F357}" presName="vertThree" presStyleCnt="0"/>
      <dgm:spPr/>
    </dgm:pt>
    <dgm:pt modelId="{5255A94A-3D34-4E49-A67B-C22DBC329114}" type="pres">
      <dgm:prSet presAssocID="{1FEF6DA1-313E-46B0-8ECD-96046714F357}" presName="txThree" presStyleLbl="node3" presStyleIdx="1" presStyleCnt="4" custScaleX="98514" custScaleY="249837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A6B312F-630D-476C-8218-8842D463D5AE}" type="pres">
      <dgm:prSet presAssocID="{1FEF6DA1-313E-46B0-8ECD-96046714F357}" presName="parTransThree" presStyleCnt="0"/>
      <dgm:spPr/>
    </dgm:pt>
    <dgm:pt modelId="{F8A840D0-56B4-4AE8-9DEB-704CC51FEA26}" type="pres">
      <dgm:prSet presAssocID="{1FEF6DA1-313E-46B0-8ECD-96046714F357}" presName="horzThree" presStyleCnt="0"/>
      <dgm:spPr/>
    </dgm:pt>
    <dgm:pt modelId="{58E23795-C2F3-4EEB-99CA-8194EB4E161C}" type="pres">
      <dgm:prSet presAssocID="{A4024A54-6A08-498A-AC69-E1CF51411995}" presName="vertFour" presStyleCnt="0">
        <dgm:presLayoutVars>
          <dgm:chPref val="3"/>
        </dgm:presLayoutVars>
      </dgm:prSet>
      <dgm:spPr/>
    </dgm:pt>
    <dgm:pt modelId="{7C01507B-7635-4896-9CBD-D85F0133C9F3}" type="pres">
      <dgm:prSet presAssocID="{A4024A54-6A08-498A-AC69-E1CF51411995}" presName="txFour" presStyleLbl="node4" presStyleIdx="1" presStyleCnt="4" custScaleX="99296" custScaleY="251258" custLinFactNeighborX="-428" custLinFactNeighborY="193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2D6C592-75E6-4E9F-B8B7-E5E4BA169C60}" type="pres">
      <dgm:prSet presAssocID="{A4024A54-6A08-498A-AC69-E1CF51411995}" presName="horzFour" presStyleCnt="0"/>
      <dgm:spPr/>
    </dgm:pt>
    <dgm:pt modelId="{7C0AB331-8123-4238-A39F-897114EE6F01}" type="pres">
      <dgm:prSet presAssocID="{CF3899FF-0F43-475B-9D39-333C7322A4FF}" presName="sibSpaceThree" presStyleCnt="0"/>
      <dgm:spPr/>
    </dgm:pt>
    <dgm:pt modelId="{7293E00C-CF8F-4105-93D1-F2C1DBD36A3D}" type="pres">
      <dgm:prSet presAssocID="{58D385A3-66F7-480C-9BD8-09575F762F41}" presName="vertThree" presStyleCnt="0"/>
      <dgm:spPr/>
    </dgm:pt>
    <dgm:pt modelId="{CC7E013C-2B39-4EF4-8A9F-23763FFEEDAE}" type="pres">
      <dgm:prSet presAssocID="{58D385A3-66F7-480C-9BD8-09575F762F41}" presName="txThree" presStyleLbl="node3" presStyleIdx="2" presStyleCnt="4" custScaleX="98394" custScaleY="248715" custLinFactNeighborX="-1990" custLinFactNeighborY="-17696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943B50E-F9E7-438B-8F72-C0023CC7A1B0}" type="pres">
      <dgm:prSet presAssocID="{58D385A3-66F7-480C-9BD8-09575F762F41}" presName="parTransThree" presStyleCnt="0"/>
      <dgm:spPr/>
    </dgm:pt>
    <dgm:pt modelId="{F13EBEF6-37FB-4AD0-B9F0-7AF414AF0DD4}" type="pres">
      <dgm:prSet presAssocID="{58D385A3-66F7-480C-9BD8-09575F762F41}" presName="horzThree" presStyleCnt="0"/>
      <dgm:spPr/>
    </dgm:pt>
    <dgm:pt modelId="{2909D7CB-A827-4FEA-96C9-C22522488133}" type="pres">
      <dgm:prSet presAssocID="{2000458E-2DF5-4EF2-A073-405BD14FDB0C}" presName="vertFour" presStyleCnt="0">
        <dgm:presLayoutVars>
          <dgm:chPref val="3"/>
        </dgm:presLayoutVars>
      </dgm:prSet>
      <dgm:spPr/>
    </dgm:pt>
    <dgm:pt modelId="{1E1090A2-F682-4B7E-BB3C-766EB9DBD94A}" type="pres">
      <dgm:prSet presAssocID="{2000458E-2DF5-4EF2-A073-405BD14FDB0C}" presName="txFour" presStyleLbl="node4" presStyleIdx="2" presStyleCnt="4" custScaleX="106875" custScaleY="307498" custLinFactX="12122" custLinFactNeighborX="100000" custLinFactNeighborY="-763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A29AF35-C7F8-48FA-BC9C-6F21BD995D06}" type="pres">
      <dgm:prSet presAssocID="{2000458E-2DF5-4EF2-A073-405BD14FDB0C}" presName="horzFour" presStyleCnt="0"/>
      <dgm:spPr/>
    </dgm:pt>
    <dgm:pt modelId="{B0E11A72-F4FB-4528-BAC6-43331E105BCE}" type="pres">
      <dgm:prSet presAssocID="{A1D29BFA-FADE-4C08-BCA3-F750324009A3}" presName="sibSpaceThree" presStyleCnt="0"/>
      <dgm:spPr/>
    </dgm:pt>
    <dgm:pt modelId="{E27BDDE0-7558-4B05-8A4C-0B8022239A1E}" type="pres">
      <dgm:prSet presAssocID="{871136C3-FC18-4912-A24A-4E9C6D0ADFD3}" presName="vertThree" presStyleCnt="0"/>
      <dgm:spPr/>
    </dgm:pt>
    <dgm:pt modelId="{343351DC-0BC6-4A14-AA9F-27A6284C802E}" type="pres">
      <dgm:prSet presAssocID="{871136C3-FC18-4912-A24A-4E9C6D0ADFD3}" presName="txThree" presStyleLbl="node3" presStyleIdx="3" presStyleCnt="4" custScaleX="100626" custScaleY="225606" custLinFactNeighborX="-865" custLinFactNeighborY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BF65F5F-F6F6-49A1-B308-207BD1548687}" type="pres">
      <dgm:prSet presAssocID="{871136C3-FC18-4912-A24A-4E9C6D0ADFD3}" presName="parTransThree" presStyleCnt="0"/>
      <dgm:spPr/>
    </dgm:pt>
    <dgm:pt modelId="{CD3A3BC5-0F08-44A1-8152-106783BB5BCE}" type="pres">
      <dgm:prSet presAssocID="{871136C3-FC18-4912-A24A-4E9C6D0ADFD3}" presName="horzThree" presStyleCnt="0"/>
      <dgm:spPr/>
    </dgm:pt>
    <dgm:pt modelId="{BA09DED4-0EFC-4DE4-A01B-94ED5744D868}" type="pres">
      <dgm:prSet presAssocID="{1559850C-D577-4250-AFA3-C68762EDB6BD}" presName="vertFour" presStyleCnt="0">
        <dgm:presLayoutVars>
          <dgm:chPref val="3"/>
        </dgm:presLayoutVars>
      </dgm:prSet>
      <dgm:spPr/>
    </dgm:pt>
    <dgm:pt modelId="{A7C8BBBA-D143-4930-8B43-B25DA7E03984}" type="pres">
      <dgm:prSet presAssocID="{1559850C-D577-4250-AFA3-C68762EDB6BD}" presName="txFour" presStyleLbl="node4" presStyleIdx="3" presStyleCnt="4" custScaleX="106373" custScaleY="217926" custLinFactX="-14544" custLinFactNeighborX="-100000" custLinFactNeighborY="3064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A0C72CF-0DFC-4170-9419-23715C968002}" type="pres">
      <dgm:prSet presAssocID="{1559850C-D577-4250-AFA3-C68762EDB6BD}" presName="horzFour" presStyleCnt="0"/>
      <dgm:spPr/>
    </dgm:pt>
  </dgm:ptLst>
  <dgm:cxnLst>
    <dgm:cxn modelId="{8FCDC7DB-B6B5-47C5-A882-644FEAD2547B}" srcId="{540FE45C-3DBE-457A-8EA1-DA3CDA94FF03}" destId="{1FEF6DA1-313E-46B0-8ECD-96046714F357}" srcOrd="1" destOrd="0" parTransId="{C1FBCF81-0974-4686-88A2-34E55FDC8275}" sibTransId="{CF3899FF-0F43-475B-9D39-333C7322A4FF}"/>
    <dgm:cxn modelId="{B7F49AD8-CA11-44CA-B3EE-892F209A0C17}" srcId="{58D385A3-66F7-480C-9BD8-09575F762F41}" destId="{2000458E-2DF5-4EF2-A073-405BD14FDB0C}" srcOrd="0" destOrd="0" parTransId="{9B705C62-5053-4B95-B4F3-76C59E26CA9B}" sibTransId="{FC47DC89-D648-450D-813D-044EC8E15595}"/>
    <dgm:cxn modelId="{8A168BEA-25B5-4104-A0E3-0EBB460C0A54}" type="presOf" srcId="{1FEF6DA1-313E-46B0-8ECD-96046714F357}" destId="{5255A94A-3D34-4E49-A67B-C22DBC329114}" srcOrd="0" destOrd="0" presId="urn:microsoft.com/office/officeart/2005/8/layout/hierarchy4"/>
    <dgm:cxn modelId="{4BB5EFF9-615E-4877-B3CA-29FE1F0B969E}" type="presOf" srcId="{73356FEF-C560-4A4D-9492-93CB6D7A7C03}" destId="{56A46748-CDD4-4086-BAEA-E866C3B5E246}" srcOrd="0" destOrd="0" presId="urn:microsoft.com/office/officeart/2005/8/layout/hierarchy4"/>
    <dgm:cxn modelId="{104911C2-460C-4250-8343-56965E82E85B}" type="presOf" srcId="{540FE45C-3DBE-457A-8EA1-DA3CDA94FF03}" destId="{2670B225-688A-4A40-B9F7-A13C4171EAF7}" srcOrd="0" destOrd="0" presId="urn:microsoft.com/office/officeart/2005/8/layout/hierarchy4"/>
    <dgm:cxn modelId="{537B6AD7-C64C-4452-A623-F62A8F635D3C}" type="presOf" srcId="{A4024A54-6A08-498A-AC69-E1CF51411995}" destId="{7C01507B-7635-4896-9CBD-D85F0133C9F3}" srcOrd="0" destOrd="0" presId="urn:microsoft.com/office/officeart/2005/8/layout/hierarchy4"/>
    <dgm:cxn modelId="{3E121A0C-C218-4CCE-B545-9557B5D72DE9}" srcId="{540FE45C-3DBE-457A-8EA1-DA3CDA94FF03}" destId="{708273E6-18D6-4A7B-931B-516B9EC96618}" srcOrd="0" destOrd="0" parTransId="{63AC6D7F-3319-4BE5-9CD4-3BF7E4C4D51E}" sibTransId="{714ACCBB-9B4A-4DFE-B4A1-53D78E376A49}"/>
    <dgm:cxn modelId="{99F238E4-FCC3-4C59-AE24-847A6285B6E7}" type="presOf" srcId="{2000458E-2DF5-4EF2-A073-405BD14FDB0C}" destId="{1E1090A2-F682-4B7E-BB3C-766EB9DBD94A}" srcOrd="0" destOrd="0" presId="urn:microsoft.com/office/officeart/2005/8/layout/hierarchy4"/>
    <dgm:cxn modelId="{8B93CDF4-6306-41EA-8CA3-E33E9E7E282E}" srcId="{871136C3-FC18-4912-A24A-4E9C6D0ADFD3}" destId="{1559850C-D577-4250-AFA3-C68762EDB6BD}" srcOrd="0" destOrd="0" parTransId="{9F9F4A50-A0CB-4FDE-8EDB-AE1EB9A1B603}" sibTransId="{FF5191AF-EC03-4E29-A163-9C9E7515441B}"/>
    <dgm:cxn modelId="{E6731778-6969-4F2E-8D4A-333DBBB7C675}" type="presOf" srcId="{871136C3-FC18-4912-A24A-4E9C6D0ADFD3}" destId="{343351DC-0BC6-4A14-AA9F-27A6284C802E}" srcOrd="0" destOrd="0" presId="urn:microsoft.com/office/officeart/2005/8/layout/hierarchy4"/>
    <dgm:cxn modelId="{1305B89D-6DF4-4954-9405-94CD8D7DD79E}" type="presOf" srcId="{85191FD9-ABBA-42C0-AAB2-26CCE6E8DA82}" destId="{275D7366-BE53-46EF-A51F-8BA44699A5D6}" srcOrd="0" destOrd="0" presId="urn:microsoft.com/office/officeart/2005/8/layout/hierarchy4"/>
    <dgm:cxn modelId="{AD33C074-631B-4B35-9EE8-F41ACC530A0A}" srcId="{708273E6-18D6-4A7B-931B-516B9EC96618}" destId="{85191FD9-ABBA-42C0-AAB2-26CCE6E8DA82}" srcOrd="0" destOrd="0" parTransId="{4A53F05E-CFC7-43C3-BB6C-17DF1A8F04EC}" sibTransId="{A33D1176-0A5B-4315-A1EE-04876F0098F4}"/>
    <dgm:cxn modelId="{DCAEC859-CF5B-4960-8804-1CC9CF93779F}" type="presOf" srcId="{683979C6-1EEB-4072-9BA8-CCE3545D07BC}" destId="{6AB6A8A0-5222-458B-8D3D-FDA00323EBA9}" srcOrd="0" destOrd="0" presId="urn:microsoft.com/office/officeart/2005/8/layout/hierarchy4"/>
    <dgm:cxn modelId="{5EB8B4CF-A819-44ED-962E-4200EC145BF9}" srcId="{73356FEF-C560-4A4D-9492-93CB6D7A7C03}" destId="{540FE45C-3DBE-457A-8EA1-DA3CDA94FF03}" srcOrd="0" destOrd="0" parTransId="{0E5D5102-DA79-45DD-8C04-7367D6787C4B}" sibTransId="{CC08CE33-2348-4A1E-B73C-DBC2CAE55DC3}"/>
    <dgm:cxn modelId="{FD441292-FD9B-4392-BAFB-D85C145843C1}" srcId="{1FEF6DA1-313E-46B0-8ECD-96046714F357}" destId="{A4024A54-6A08-498A-AC69-E1CF51411995}" srcOrd="0" destOrd="0" parTransId="{6649A71D-F7B5-4563-A30F-72142ABD264C}" sibTransId="{1B89627F-D360-440B-B39F-55AEBA5A6C39}"/>
    <dgm:cxn modelId="{A96F9C5F-6DEA-4589-88B2-618C3B27EC2C}" srcId="{683979C6-1EEB-4072-9BA8-CCE3545D07BC}" destId="{73356FEF-C560-4A4D-9492-93CB6D7A7C03}" srcOrd="0" destOrd="0" parTransId="{D5602396-115E-4FA0-8D74-3129D7EA1854}" sibTransId="{FE1C56D7-2B0A-4370-83E7-4CAA25FDEDFE}"/>
    <dgm:cxn modelId="{1024E48C-F552-4612-B90D-4C10DC06BD77}" type="presOf" srcId="{1559850C-D577-4250-AFA3-C68762EDB6BD}" destId="{A7C8BBBA-D143-4930-8B43-B25DA7E03984}" srcOrd="0" destOrd="0" presId="urn:microsoft.com/office/officeart/2005/8/layout/hierarchy4"/>
    <dgm:cxn modelId="{1BA37D4F-6C00-4483-A4CD-4F8394C2E2C9}" srcId="{540FE45C-3DBE-457A-8EA1-DA3CDA94FF03}" destId="{871136C3-FC18-4912-A24A-4E9C6D0ADFD3}" srcOrd="3" destOrd="0" parTransId="{9127753C-D9E0-4ACC-8D4A-87BDD9389830}" sibTransId="{76FC302D-5389-4FA6-A733-5C618BEE80EC}"/>
    <dgm:cxn modelId="{3FC48876-89DE-4C43-9177-7831EF434358}" srcId="{540FE45C-3DBE-457A-8EA1-DA3CDA94FF03}" destId="{58D385A3-66F7-480C-9BD8-09575F762F41}" srcOrd="2" destOrd="0" parTransId="{5F34B19E-43E8-48C8-A6E7-93113B358281}" sibTransId="{A1D29BFA-FADE-4C08-BCA3-F750324009A3}"/>
    <dgm:cxn modelId="{014C0C6C-8B32-4E34-9AF0-FDCD6AA75698}" type="presOf" srcId="{708273E6-18D6-4A7B-931B-516B9EC96618}" destId="{12304FB9-8D9A-429C-A730-AD57BE2C07E3}" srcOrd="0" destOrd="0" presId="urn:microsoft.com/office/officeart/2005/8/layout/hierarchy4"/>
    <dgm:cxn modelId="{10F4C81C-C094-4562-B685-3BC0FCA4DF0E}" type="presOf" srcId="{58D385A3-66F7-480C-9BD8-09575F762F41}" destId="{CC7E013C-2B39-4EF4-8A9F-23763FFEEDAE}" srcOrd="0" destOrd="0" presId="urn:microsoft.com/office/officeart/2005/8/layout/hierarchy4"/>
    <dgm:cxn modelId="{AF0271C7-1958-4313-8DD4-72730A7AD820}" type="presParOf" srcId="{6AB6A8A0-5222-458B-8D3D-FDA00323EBA9}" destId="{E1C80807-0EDA-4E8E-BDBD-41D024A20BFB}" srcOrd="0" destOrd="0" presId="urn:microsoft.com/office/officeart/2005/8/layout/hierarchy4"/>
    <dgm:cxn modelId="{1C5D685A-D55E-45BB-8D92-1B1485E60C5C}" type="presParOf" srcId="{E1C80807-0EDA-4E8E-BDBD-41D024A20BFB}" destId="{56A46748-CDD4-4086-BAEA-E866C3B5E246}" srcOrd="0" destOrd="0" presId="urn:microsoft.com/office/officeart/2005/8/layout/hierarchy4"/>
    <dgm:cxn modelId="{A4088B03-A3C8-4110-B6BF-CA16BA2D2176}" type="presParOf" srcId="{E1C80807-0EDA-4E8E-BDBD-41D024A20BFB}" destId="{2B4F0877-E051-4BB5-AA00-351B4DC26024}" srcOrd="1" destOrd="0" presId="urn:microsoft.com/office/officeart/2005/8/layout/hierarchy4"/>
    <dgm:cxn modelId="{0DA1AFE9-8AE0-414F-8704-E9D233D93F99}" type="presParOf" srcId="{E1C80807-0EDA-4E8E-BDBD-41D024A20BFB}" destId="{DEA452C7-FA6D-43BD-8325-E4442B53D7EA}" srcOrd="2" destOrd="0" presId="urn:microsoft.com/office/officeart/2005/8/layout/hierarchy4"/>
    <dgm:cxn modelId="{7A8DD9E1-8CF3-4331-8CBB-CA5E46D2D012}" type="presParOf" srcId="{DEA452C7-FA6D-43BD-8325-E4442B53D7EA}" destId="{7B8E8ECF-0622-4DC7-AC98-D0C3961A412F}" srcOrd="0" destOrd="0" presId="urn:microsoft.com/office/officeart/2005/8/layout/hierarchy4"/>
    <dgm:cxn modelId="{8CFB082F-65EB-4EAE-8B79-23D18C3BA18F}" type="presParOf" srcId="{7B8E8ECF-0622-4DC7-AC98-D0C3961A412F}" destId="{2670B225-688A-4A40-B9F7-A13C4171EAF7}" srcOrd="0" destOrd="0" presId="urn:microsoft.com/office/officeart/2005/8/layout/hierarchy4"/>
    <dgm:cxn modelId="{2FF10B2A-1837-4651-99AA-ED98687972B1}" type="presParOf" srcId="{7B8E8ECF-0622-4DC7-AC98-D0C3961A412F}" destId="{B4948964-4E55-4A32-B102-735C982FE835}" srcOrd="1" destOrd="0" presId="urn:microsoft.com/office/officeart/2005/8/layout/hierarchy4"/>
    <dgm:cxn modelId="{80CABC60-5393-43F5-B060-B61BD3E7AED1}" type="presParOf" srcId="{7B8E8ECF-0622-4DC7-AC98-D0C3961A412F}" destId="{DBB49BB0-C577-40D8-8772-7EECDF60D18B}" srcOrd="2" destOrd="0" presId="urn:microsoft.com/office/officeart/2005/8/layout/hierarchy4"/>
    <dgm:cxn modelId="{7DB5B3AC-DBF6-4EC8-B5AA-A70D45C68D4A}" type="presParOf" srcId="{DBB49BB0-C577-40D8-8772-7EECDF60D18B}" destId="{97B4F8B5-9AA8-453F-BCE8-2B882A24335D}" srcOrd="0" destOrd="0" presId="urn:microsoft.com/office/officeart/2005/8/layout/hierarchy4"/>
    <dgm:cxn modelId="{46533ADC-8BD4-4226-BC1A-0DBA9093F3F0}" type="presParOf" srcId="{97B4F8B5-9AA8-453F-BCE8-2B882A24335D}" destId="{12304FB9-8D9A-429C-A730-AD57BE2C07E3}" srcOrd="0" destOrd="0" presId="urn:microsoft.com/office/officeart/2005/8/layout/hierarchy4"/>
    <dgm:cxn modelId="{3825475F-14F7-4419-B7C6-CE2F19EFCB45}" type="presParOf" srcId="{97B4F8B5-9AA8-453F-BCE8-2B882A24335D}" destId="{08D8E7EB-C4C1-454A-90AE-4B5234F9C104}" srcOrd="1" destOrd="0" presId="urn:microsoft.com/office/officeart/2005/8/layout/hierarchy4"/>
    <dgm:cxn modelId="{24A42EB9-520A-492C-924E-470E33108855}" type="presParOf" srcId="{97B4F8B5-9AA8-453F-BCE8-2B882A24335D}" destId="{C1BE41D9-B317-40F0-BDE0-F32FB932A3D9}" srcOrd="2" destOrd="0" presId="urn:microsoft.com/office/officeart/2005/8/layout/hierarchy4"/>
    <dgm:cxn modelId="{9AB5478C-F485-439D-8CF5-C0A4F219A278}" type="presParOf" srcId="{C1BE41D9-B317-40F0-BDE0-F32FB932A3D9}" destId="{3290F968-FE23-4407-B0C8-2E55EC634688}" srcOrd="0" destOrd="0" presId="urn:microsoft.com/office/officeart/2005/8/layout/hierarchy4"/>
    <dgm:cxn modelId="{3A9650FF-70B2-41BD-B69C-4CB7BE24A6EB}" type="presParOf" srcId="{3290F968-FE23-4407-B0C8-2E55EC634688}" destId="{275D7366-BE53-46EF-A51F-8BA44699A5D6}" srcOrd="0" destOrd="0" presId="urn:microsoft.com/office/officeart/2005/8/layout/hierarchy4"/>
    <dgm:cxn modelId="{C4824258-2EA2-4734-91FD-D51E7779E13E}" type="presParOf" srcId="{3290F968-FE23-4407-B0C8-2E55EC634688}" destId="{E4685565-A16F-406D-82DC-FB79C41F8BCD}" srcOrd="1" destOrd="0" presId="urn:microsoft.com/office/officeart/2005/8/layout/hierarchy4"/>
    <dgm:cxn modelId="{25D9623B-785D-4884-AA3E-7B0DD198B93E}" type="presParOf" srcId="{DBB49BB0-C577-40D8-8772-7EECDF60D18B}" destId="{F3ABC8FF-5D57-498C-AC3C-B2554B3ED5B6}" srcOrd="1" destOrd="0" presId="urn:microsoft.com/office/officeart/2005/8/layout/hierarchy4"/>
    <dgm:cxn modelId="{D803BDCC-9E6B-49E9-AE22-057078914525}" type="presParOf" srcId="{DBB49BB0-C577-40D8-8772-7EECDF60D18B}" destId="{081A7CE9-6CAA-476E-9B84-0C4A54321ACC}" srcOrd="2" destOrd="0" presId="urn:microsoft.com/office/officeart/2005/8/layout/hierarchy4"/>
    <dgm:cxn modelId="{0C4DDBEF-8F7F-40B9-87CF-D8E9673EA70A}" type="presParOf" srcId="{081A7CE9-6CAA-476E-9B84-0C4A54321ACC}" destId="{5255A94A-3D34-4E49-A67B-C22DBC329114}" srcOrd="0" destOrd="0" presId="urn:microsoft.com/office/officeart/2005/8/layout/hierarchy4"/>
    <dgm:cxn modelId="{853ED81C-09B4-4030-B1A5-39D01DC6B23D}" type="presParOf" srcId="{081A7CE9-6CAA-476E-9B84-0C4A54321ACC}" destId="{0A6B312F-630D-476C-8218-8842D463D5AE}" srcOrd="1" destOrd="0" presId="urn:microsoft.com/office/officeart/2005/8/layout/hierarchy4"/>
    <dgm:cxn modelId="{5A2DF8AB-2641-47F9-82F0-6F0E56C03A8C}" type="presParOf" srcId="{081A7CE9-6CAA-476E-9B84-0C4A54321ACC}" destId="{F8A840D0-56B4-4AE8-9DEB-704CC51FEA26}" srcOrd="2" destOrd="0" presId="urn:microsoft.com/office/officeart/2005/8/layout/hierarchy4"/>
    <dgm:cxn modelId="{25E4BFE0-02AA-42C3-B60A-BA3BB00A91BE}" type="presParOf" srcId="{F8A840D0-56B4-4AE8-9DEB-704CC51FEA26}" destId="{58E23795-C2F3-4EEB-99CA-8194EB4E161C}" srcOrd="0" destOrd="0" presId="urn:microsoft.com/office/officeart/2005/8/layout/hierarchy4"/>
    <dgm:cxn modelId="{D8B94D42-BE48-4202-BB9A-C6275516F8C0}" type="presParOf" srcId="{58E23795-C2F3-4EEB-99CA-8194EB4E161C}" destId="{7C01507B-7635-4896-9CBD-D85F0133C9F3}" srcOrd="0" destOrd="0" presId="urn:microsoft.com/office/officeart/2005/8/layout/hierarchy4"/>
    <dgm:cxn modelId="{FE1DF750-E146-4C57-8E8A-50CC8118D185}" type="presParOf" srcId="{58E23795-C2F3-4EEB-99CA-8194EB4E161C}" destId="{A2D6C592-75E6-4E9F-B8B7-E5E4BA169C60}" srcOrd="1" destOrd="0" presId="urn:microsoft.com/office/officeart/2005/8/layout/hierarchy4"/>
    <dgm:cxn modelId="{2C33538A-3C3B-49B7-95E5-5B95CCDA5201}" type="presParOf" srcId="{DBB49BB0-C577-40D8-8772-7EECDF60D18B}" destId="{7C0AB331-8123-4238-A39F-897114EE6F01}" srcOrd="3" destOrd="0" presId="urn:microsoft.com/office/officeart/2005/8/layout/hierarchy4"/>
    <dgm:cxn modelId="{D4245C26-A4BE-499A-B868-FC52F2AF531D}" type="presParOf" srcId="{DBB49BB0-C577-40D8-8772-7EECDF60D18B}" destId="{7293E00C-CF8F-4105-93D1-F2C1DBD36A3D}" srcOrd="4" destOrd="0" presId="urn:microsoft.com/office/officeart/2005/8/layout/hierarchy4"/>
    <dgm:cxn modelId="{45020359-2161-4D66-824A-B59DFEC106AF}" type="presParOf" srcId="{7293E00C-CF8F-4105-93D1-F2C1DBD36A3D}" destId="{CC7E013C-2B39-4EF4-8A9F-23763FFEEDAE}" srcOrd="0" destOrd="0" presId="urn:microsoft.com/office/officeart/2005/8/layout/hierarchy4"/>
    <dgm:cxn modelId="{0F0DAE3E-101B-4850-8378-D2E8F00DC045}" type="presParOf" srcId="{7293E00C-CF8F-4105-93D1-F2C1DBD36A3D}" destId="{1943B50E-F9E7-438B-8F72-C0023CC7A1B0}" srcOrd="1" destOrd="0" presId="urn:microsoft.com/office/officeart/2005/8/layout/hierarchy4"/>
    <dgm:cxn modelId="{8D55EE91-A88B-41C3-87D3-07A7754568FF}" type="presParOf" srcId="{7293E00C-CF8F-4105-93D1-F2C1DBD36A3D}" destId="{F13EBEF6-37FB-4AD0-B9F0-7AF414AF0DD4}" srcOrd="2" destOrd="0" presId="urn:microsoft.com/office/officeart/2005/8/layout/hierarchy4"/>
    <dgm:cxn modelId="{8A60A971-CBDA-4EDD-9054-C687E095F4EE}" type="presParOf" srcId="{F13EBEF6-37FB-4AD0-B9F0-7AF414AF0DD4}" destId="{2909D7CB-A827-4FEA-96C9-C22522488133}" srcOrd="0" destOrd="0" presId="urn:microsoft.com/office/officeart/2005/8/layout/hierarchy4"/>
    <dgm:cxn modelId="{22CF2253-F300-4755-812E-A5D2BD28FE65}" type="presParOf" srcId="{2909D7CB-A827-4FEA-96C9-C22522488133}" destId="{1E1090A2-F682-4B7E-BB3C-766EB9DBD94A}" srcOrd="0" destOrd="0" presId="urn:microsoft.com/office/officeart/2005/8/layout/hierarchy4"/>
    <dgm:cxn modelId="{39BE41D5-E74F-482E-8DC5-67B92028A9F9}" type="presParOf" srcId="{2909D7CB-A827-4FEA-96C9-C22522488133}" destId="{CA29AF35-C7F8-48FA-BC9C-6F21BD995D06}" srcOrd="1" destOrd="0" presId="urn:microsoft.com/office/officeart/2005/8/layout/hierarchy4"/>
    <dgm:cxn modelId="{0236E14E-AA82-4C11-8EDC-715744C5213B}" type="presParOf" srcId="{DBB49BB0-C577-40D8-8772-7EECDF60D18B}" destId="{B0E11A72-F4FB-4528-BAC6-43331E105BCE}" srcOrd="5" destOrd="0" presId="urn:microsoft.com/office/officeart/2005/8/layout/hierarchy4"/>
    <dgm:cxn modelId="{58CBE91E-0D9B-43C2-BF94-F6FAC9EC9E76}" type="presParOf" srcId="{DBB49BB0-C577-40D8-8772-7EECDF60D18B}" destId="{E27BDDE0-7558-4B05-8A4C-0B8022239A1E}" srcOrd="6" destOrd="0" presId="urn:microsoft.com/office/officeart/2005/8/layout/hierarchy4"/>
    <dgm:cxn modelId="{81EF6737-0BE1-4CDB-B8D8-230FB1BAAC9B}" type="presParOf" srcId="{E27BDDE0-7558-4B05-8A4C-0B8022239A1E}" destId="{343351DC-0BC6-4A14-AA9F-27A6284C802E}" srcOrd="0" destOrd="0" presId="urn:microsoft.com/office/officeart/2005/8/layout/hierarchy4"/>
    <dgm:cxn modelId="{94BBC4DB-C27E-4786-85B1-FBCFEFD05F74}" type="presParOf" srcId="{E27BDDE0-7558-4B05-8A4C-0B8022239A1E}" destId="{5BF65F5F-F6F6-49A1-B308-207BD1548687}" srcOrd="1" destOrd="0" presId="urn:microsoft.com/office/officeart/2005/8/layout/hierarchy4"/>
    <dgm:cxn modelId="{F221D4EE-A553-40A6-9AB4-11E716ADA382}" type="presParOf" srcId="{E27BDDE0-7558-4B05-8A4C-0B8022239A1E}" destId="{CD3A3BC5-0F08-44A1-8152-106783BB5BCE}" srcOrd="2" destOrd="0" presId="urn:microsoft.com/office/officeart/2005/8/layout/hierarchy4"/>
    <dgm:cxn modelId="{02BEF51D-FCA1-4FBB-B895-43634DB2D10E}" type="presParOf" srcId="{CD3A3BC5-0F08-44A1-8152-106783BB5BCE}" destId="{BA09DED4-0EFC-4DE4-A01B-94ED5744D868}" srcOrd="0" destOrd="0" presId="urn:microsoft.com/office/officeart/2005/8/layout/hierarchy4"/>
    <dgm:cxn modelId="{8B7DD98F-833C-40B9-8539-DABB920DCAC7}" type="presParOf" srcId="{BA09DED4-0EFC-4DE4-A01B-94ED5744D868}" destId="{A7C8BBBA-D143-4930-8B43-B25DA7E03984}" srcOrd="0" destOrd="0" presId="urn:microsoft.com/office/officeart/2005/8/layout/hierarchy4"/>
    <dgm:cxn modelId="{FDC222B9-77DE-420E-A3A5-1CEC178D3362}" type="presParOf" srcId="{BA09DED4-0EFC-4DE4-A01B-94ED5744D868}" destId="{1A0C72CF-0DFC-4170-9419-23715C96800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3979C6-1EEB-4072-9BA8-CCE3545D07BC}" type="doc">
      <dgm:prSet loTypeId="urn:microsoft.com/office/officeart/2005/8/layout/hierarchy4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de-DE"/>
        </a:p>
      </dgm:t>
    </dgm:pt>
    <dgm:pt modelId="{73356FEF-C560-4A4D-9492-93CB6D7A7C03}">
      <dgm:prSet phldrT="[Text]" custT="1"/>
      <dgm:spPr/>
      <dgm:t>
        <a:bodyPr/>
        <a:lstStyle/>
        <a:p>
          <a:r>
            <a:rPr lang="de-DE" sz="700" dirty="0">
              <a:latin typeface="Comic Sans MS" panose="030F0702030302020204" pitchFamily="66" charset="0"/>
            </a:rPr>
            <a:t>Zuständigkeiten</a:t>
          </a:r>
        </a:p>
      </dgm:t>
    </dgm:pt>
    <dgm:pt modelId="{D5602396-115E-4FA0-8D74-3129D7EA1854}" type="parTrans" cxnId="{A96F9C5F-6DEA-4589-88B2-618C3B27EC2C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FE1C56D7-2B0A-4370-83E7-4CAA25FDEDFE}" type="sibTrans" cxnId="{A96F9C5F-6DEA-4589-88B2-618C3B27EC2C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ABA9B1E7-1CDE-44DF-904B-45FCDB225D54}">
      <dgm:prSet custT="1"/>
      <dgm:spPr/>
      <dgm:t>
        <a:bodyPr/>
        <a:lstStyle/>
        <a:p>
          <a:r>
            <a:rPr lang="de-DE" sz="700" dirty="0">
              <a:latin typeface="Comic Sans MS" panose="030F0702030302020204" pitchFamily="66" charset="0"/>
            </a:rPr>
            <a:t>IServ: </a:t>
          </a:r>
        </a:p>
        <a:p>
          <a:r>
            <a:rPr lang="de-DE" sz="700" dirty="0">
              <a:latin typeface="Comic Sans MS" panose="030F0702030302020204" pitchFamily="66" charset="0"/>
            </a:rPr>
            <a:t>H. Elfers, S. </a:t>
          </a:r>
          <a:r>
            <a:rPr lang="de-DE" sz="700" dirty="0" err="1" smtClean="0">
              <a:latin typeface="Comic Sans MS" panose="030F0702030302020204" pitchFamily="66" charset="0"/>
            </a:rPr>
            <a:t>Strelzyk</a:t>
          </a:r>
          <a:r>
            <a:rPr lang="de-DE" sz="700" dirty="0" smtClean="0">
              <a:latin typeface="Comic Sans MS" panose="030F0702030302020204" pitchFamily="66" charset="0"/>
            </a:rPr>
            <a:t>, </a:t>
          </a:r>
          <a:r>
            <a:rPr lang="de-DE" sz="700" dirty="0" err="1" smtClean="0">
              <a:latin typeface="Comic Sans MS" panose="030F0702030302020204" pitchFamily="66" charset="0"/>
            </a:rPr>
            <a:t>N.Dickhoff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28AE7596-61F3-42CB-BFDB-15E4A926358A}" type="parTrans" cxnId="{99C14B33-D9E4-48E1-9D87-C5F9EBAE9477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FED2CFA7-6B65-4B67-913E-F22BF8105781}" type="sibTrans" cxnId="{99C14B33-D9E4-48E1-9D87-C5F9EBAE9477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BED302BA-E23B-49C9-A7B2-9E891599FF12}">
      <dgm:prSet custT="1"/>
      <dgm:spPr/>
      <dgm:t>
        <a:bodyPr/>
        <a:lstStyle/>
        <a:p>
          <a:r>
            <a:rPr lang="de-DE" sz="700">
              <a:latin typeface="Comic Sans MS" panose="030F0702030302020204" pitchFamily="66" charset="0"/>
            </a:rPr>
            <a:t>Medien/Tablets: </a:t>
          </a:r>
        </a:p>
        <a:p>
          <a:r>
            <a:rPr lang="de-DE" sz="700">
              <a:latin typeface="Comic Sans MS" panose="030F0702030302020204" pitchFamily="66" charset="0"/>
            </a:rPr>
            <a:t>D. Schick, S. Strelzyk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C229E5B5-17FF-46B7-B42C-F0F232F03C45}" type="parTrans" cxnId="{42640E61-D3FB-44F7-B41B-EF53216187B2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68673B25-9B6F-4A40-AB57-4AB647848B5F}" type="sibTrans" cxnId="{42640E61-D3FB-44F7-B41B-EF53216187B2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A89F173E-806D-4322-8849-FADA3B126D00}">
      <dgm:prSet custT="1"/>
      <dgm:spPr/>
      <dgm:t>
        <a:bodyPr/>
        <a:lstStyle/>
        <a:p>
          <a:r>
            <a:rPr lang="de-DE" sz="700">
              <a:latin typeface="Comic Sans MS" panose="030F0702030302020204" pitchFamily="66" charset="0"/>
            </a:rPr>
            <a:t>PC-Raum:</a:t>
          </a:r>
        </a:p>
        <a:p>
          <a:r>
            <a:rPr lang="de-DE" sz="700">
              <a:latin typeface="Comic Sans MS" panose="030F0702030302020204" pitchFamily="66" charset="0"/>
            </a:rPr>
            <a:t>D. Schick, F. Stolka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DA309C9D-3418-4744-BABC-28E15C711CFE}" type="parTrans" cxnId="{D31EC155-1387-4737-87A3-462C285D905E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FE286B91-CDAE-4CEE-962E-02E3013C5992}" type="sibTrans" cxnId="{D31EC155-1387-4737-87A3-462C285D905E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452EC819-6074-42A7-8D40-6F62FC30492A}">
      <dgm:prSet custT="1"/>
      <dgm:spPr/>
      <dgm:t>
        <a:bodyPr/>
        <a:lstStyle/>
        <a:p>
          <a:r>
            <a:rPr lang="de-DE" sz="700" dirty="0">
              <a:latin typeface="Comic Sans MS" panose="030F0702030302020204" pitchFamily="66" charset="0"/>
            </a:rPr>
            <a:t>Datenschutz:</a:t>
          </a:r>
        </a:p>
        <a:p>
          <a:r>
            <a:rPr lang="de-DE" sz="700" dirty="0" smtClean="0">
              <a:latin typeface="Comic Sans MS" panose="030F0702030302020204" pitchFamily="66" charset="0"/>
            </a:rPr>
            <a:t>NN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9491D2C5-8994-4644-8A7D-E1831F3CF732}" type="parTrans" cxnId="{7EA6BF84-E528-4D16-9420-F6BC859F298D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E96CF737-5BB7-4123-ACBE-14DA64501272}" type="sibTrans" cxnId="{7EA6BF84-E528-4D16-9420-F6BC859F298D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6A897B57-F4EB-4D1C-ACD1-0B636E32B13F}">
      <dgm:prSet custT="1"/>
      <dgm:spPr/>
      <dgm:t>
        <a:bodyPr/>
        <a:lstStyle/>
        <a:p>
          <a:r>
            <a:rPr lang="de-DE" sz="700">
              <a:latin typeface="Comic Sans MS" panose="030F0702030302020204" pitchFamily="66" charset="0"/>
            </a:rPr>
            <a:t>Homepage:</a:t>
          </a:r>
        </a:p>
        <a:p>
          <a:r>
            <a:rPr lang="de-DE" sz="700">
              <a:latin typeface="Comic Sans MS" panose="030F0702030302020204" pitchFamily="66" charset="0"/>
            </a:rPr>
            <a:t>H. Elfers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45DB3249-CE3B-410A-A0F3-6C77360D7FC8}" type="parTrans" cxnId="{AA151379-A542-4161-A2ED-6F2B80CD5FC8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91D38F9E-204F-4B3B-BD68-FAA348FD3000}" type="sibTrans" cxnId="{AA151379-A542-4161-A2ED-6F2B80CD5FC8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5CCBFE4D-2C53-48EA-B4ED-590220ABB883}">
      <dgm:prSet custT="1"/>
      <dgm:spPr/>
      <dgm:t>
        <a:bodyPr/>
        <a:lstStyle/>
        <a:p>
          <a:r>
            <a:rPr lang="de-DE" sz="700" dirty="0">
              <a:latin typeface="Comic Sans MS" panose="030F0702030302020204" pitchFamily="66" charset="0"/>
            </a:rPr>
            <a:t>Kooperation Kirchenjahr</a:t>
          </a:r>
        </a:p>
        <a:p>
          <a:r>
            <a:rPr lang="de-DE" sz="700" dirty="0">
              <a:latin typeface="Comic Sans MS" panose="030F0702030302020204" pitchFamily="66" charset="0"/>
            </a:rPr>
            <a:t>D. </a:t>
          </a:r>
          <a:r>
            <a:rPr lang="de-DE" sz="700" dirty="0" smtClean="0">
              <a:latin typeface="Comic Sans MS" panose="030F0702030302020204" pitchFamily="66" charset="0"/>
            </a:rPr>
            <a:t>Ludwig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0D8FFD43-510A-45C5-B41D-5DAA05FE0701}" type="parTrans" cxnId="{FF61CABB-4B43-4522-B380-EB8D23C49B3C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CEC651E6-8D75-4C63-A3AD-646132CDF256}" type="sibTrans" cxnId="{FF61CABB-4B43-4522-B380-EB8D23C49B3C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59BAE100-368E-453A-BE8F-3B2E740418B7}">
      <dgm:prSet custT="1"/>
      <dgm:spPr/>
      <dgm:t>
        <a:bodyPr/>
        <a:lstStyle/>
        <a:p>
          <a:r>
            <a:rPr lang="de-DE" sz="700">
              <a:latin typeface="Comic Sans MS" panose="030F0702030302020204" pitchFamily="66" charset="0"/>
            </a:rPr>
            <a:t>Schulbuchausleihe:</a:t>
          </a:r>
        </a:p>
        <a:p>
          <a:r>
            <a:rPr lang="de-DE" sz="700">
              <a:latin typeface="Comic Sans MS" panose="030F0702030302020204" pitchFamily="66" charset="0"/>
            </a:rPr>
            <a:t>S. Tichter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F906E81A-5229-4781-BAAF-5C6034D03410}" type="parTrans" cxnId="{D62CD07F-C5A7-4C82-92B1-93614FB3D026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D32533F6-867D-47EC-B4A9-90A3877C0C6A}" type="sibTrans" cxnId="{D62CD07F-C5A7-4C82-92B1-93614FB3D026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CB980AB6-8FEE-4C0D-A70C-BE37CADAE4C0}">
      <dgm:prSet custT="1"/>
      <dgm:spPr/>
      <dgm:t>
        <a:bodyPr/>
        <a:lstStyle/>
        <a:p>
          <a:r>
            <a:rPr lang="de-DE" sz="700" dirty="0">
              <a:latin typeface="Comic Sans MS" panose="030F0702030302020204" pitchFamily="66" charset="0"/>
            </a:rPr>
            <a:t>Bücherei:</a:t>
          </a:r>
        </a:p>
        <a:p>
          <a:r>
            <a:rPr lang="de-DE" sz="700" dirty="0" smtClean="0">
              <a:latin typeface="Comic Sans MS" panose="030F0702030302020204" pitchFamily="66" charset="0"/>
            </a:rPr>
            <a:t>NN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71E48937-1DDE-4788-95AE-625051D8CCD0}" type="parTrans" cxnId="{5AB02A90-917D-4AC6-9445-9CDCA978C3A4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7BEC2484-8D1E-480B-837F-2727FF405F15}" type="sibTrans" cxnId="{5AB02A90-917D-4AC6-9445-9CDCA978C3A4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DEA4B162-C65C-4F4E-918F-9A701B5FEE5A}">
      <dgm:prSet custT="1"/>
      <dgm:spPr/>
      <dgm:t>
        <a:bodyPr/>
        <a:lstStyle/>
        <a:p>
          <a:r>
            <a:rPr lang="de-DE" sz="700" dirty="0">
              <a:latin typeface="Comic Sans MS" panose="030F0702030302020204" pitchFamily="66" charset="0"/>
            </a:rPr>
            <a:t>Sportveranstaltungen:</a:t>
          </a:r>
        </a:p>
        <a:p>
          <a:r>
            <a:rPr lang="de-DE" sz="700" dirty="0">
              <a:latin typeface="Comic Sans MS" panose="030F0702030302020204" pitchFamily="66" charset="0"/>
            </a:rPr>
            <a:t>H. </a:t>
          </a:r>
          <a:r>
            <a:rPr lang="de-DE" sz="700" dirty="0" smtClean="0">
              <a:latin typeface="Comic Sans MS" panose="030F0702030302020204" pitchFamily="66" charset="0"/>
            </a:rPr>
            <a:t>Elfers, R. </a:t>
          </a:r>
          <a:r>
            <a:rPr lang="de-DE" sz="700" dirty="0" err="1" smtClean="0">
              <a:latin typeface="Comic Sans MS" panose="030F0702030302020204" pitchFamily="66" charset="0"/>
            </a:rPr>
            <a:t>Alfus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DAD46D5A-C845-449C-9A8C-A5E97D55175C}" type="parTrans" cxnId="{E9541564-1366-4E78-9D66-20A965FBF30F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3ED27ED4-47AF-404A-B736-D9CF1463CB63}" type="sibTrans" cxnId="{E9541564-1366-4E78-9D66-20A965FBF30F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90E1170F-BFB2-4F07-9AB7-EC7A80977CD7}">
      <dgm:prSet custT="1"/>
      <dgm:spPr/>
      <dgm:t>
        <a:bodyPr/>
        <a:lstStyle/>
        <a:p>
          <a:r>
            <a:rPr lang="de-DE" sz="700" dirty="0">
              <a:latin typeface="Comic Sans MS" panose="030F0702030302020204" pitchFamily="66" charset="0"/>
            </a:rPr>
            <a:t>Brandschutz:</a:t>
          </a:r>
        </a:p>
        <a:p>
          <a:endParaRPr lang="de-DE" sz="700" dirty="0">
            <a:latin typeface="Comic Sans MS" panose="030F0702030302020204" pitchFamily="66" charset="0"/>
          </a:endParaRPr>
        </a:p>
      </dgm:t>
    </dgm:pt>
    <dgm:pt modelId="{80F251AE-3214-4AD7-BC2C-5F4E77B825FB}" type="parTrans" cxnId="{FFACD3B8-B32F-4C05-8C5E-7299AC889D7E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7B38D284-29F6-42DD-8A89-A124E148E38B}" type="sibTrans" cxnId="{FFACD3B8-B32F-4C05-8C5E-7299AC889D7E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ABED42AC-1761-4893-8444-82EA927499D6}">
      <dgm:prSet custT="1"/>
      <dgm:spPr/>
      <dgm:t>
        <a:bodyPr/>
        <a:lstStyle/>
        <a:p>
          <a:r>
            <a:rPr lang="de-DE" sz="700" dirty="0">
              <a:latin typeface="Comic Sans MS" panose="030F0702030302020204" pitchFamily="66" charset="0"/>
            </a:rPr>
            <a:t>Sozialtraining:</a:t>
          </a:r>
        </a:p>
        <a:p>
          <a:r>
            <a:rPr lang="de-DE" sz="700" dirty="0" smtClean="0">
              <a:latin typeface="Comic Sans MS" panose="030F0702030302020204" pitchFamily="66" charset="0"/>
            </a:rPr>
            <a:t>F. </a:t>
          </a:r>
          <a:r>
            <a:rPr lang="de-DE" sz="700" dirty="0" err="1" smtClean="0">
              <a:latin typeface="Comic Sans MS" panose="030F0702030302020204" pitchFamily="66" charset="0"/>
            </a:rPr>
            <a:t>Stolka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5440BF20-6294-4DEB-984D-7E069CE96585}" type="parTrans" cxnId="{B98E1A3F-9DB2-4F0B-B2BA-646C315BA085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BCFEB5EB-3928-412F-964B-D9825E85D34F}" type="sibTrans" cxnId="{B98E1A3F-9DB2-4F0B-B2BA-646C315BA085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D29A0676-E2DF-46A9-A2AD-ECCADE6D8F46}">
      <dgm:prSet custT="1"/>
      <dgm:spPr/>
      <dgm:t>
        <a:bodyPr/>
        <a:lstStyle/>
        <a:p>
          <a:r>
            <a:rPr lang="de-DE" sz="700" dirty="0">
              <a:latin typeface="Comic Sans MS" panose="030F0702030302020204" pitchFamily="66" charset="0"/>
            </a:rPr>
            <a:t>Sicherheitsbeauftragter:</a:t>
          </a:r>
        </a:p>
        <a:p>
          <a:r>
            <a:rPr lang="de-DE" sz="700" dirty="0">
              <a:latin typeface="Comic Sans MS" panose="030F0702030302020204" pitchFamily="66" charset="0"/>
            </a:rPr>
            <a:t>A. Rindfleisch/ </a:t>
          </a:r>
          <a:r>
            <a:rPr lang="de-DE" sz="700" dirty="0" smtClean="0">
              <a:latin typeface="Comic Sans MS" panose="030F0702030302020204" pitchFamily="66" charset="0"/>
            </a:rPr>
            <a:t>A Rozynski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C3532CD7-91CF-44A0-B005-704CAB5A6EB2}" type="parTrans" cxnId="{E3AF1541-53FF-4BEF-BE3D-DDB42FA3E1CF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D4F534A7-F4F9-424D-AEE4-20834F3B432C}" type="sibTrans" cxnId="{E3AF1541-53FF-4BEF-BE3D-DDB42FA3E1CF}">
      <dgm:prSet/>
      <dgm:spPr/>
      <dgm:t>
        <a:bodyPr/>
        <a:lstStyle/>
        <a:p>
          <a:endParaRPr lang="de-DE" sz="7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CBB0EA84-5ED9-48C1-8F5F-BE936B26C760}">
      <dgm:prSet custT="1"/>
      <dgm:spPr/>
      <dgm:t>
        <a:bodyPr/>
        <a:lstStyle/>
        <a:p>
          <a:r>
            <a:rPr lang="de-DE" sz="700" dirty="0">
              <a:latin typeface="Comic Sans MS" panose="030F0702030302020204" pitchFamily="66" charset="0"/>
            </a:rPr>
            <a:t>1. Hilfe/Hygiene:</a:t>
          </a:r>
        </a:p>
        <a:p>
          <a:endParaRPr lang="de-DE" sz="700" dirty="0">
            <a:latin typeface="Comic Sans MS" panose="030F0702030302020204" pitchFamily="66" charset="0"/>
          </a:endParaRPr>
        </a:p>
      </dgm:t>
    </dgm:pt>
    <dgm:pt modelId="{BA6BAC5C-4C22-4FCC-96E0-4B6B99BEF2BC}" type="parTrans" cxnId="{DF46A7E5-9DF7-4257-A528-8ADDE426F08B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8FBE1FFC-C094-4664-889D-06DF93F72248}" type="sibTrans" cxnId="{DF46A7E5-9DF7-4257-A528-8ADDE426F08B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A4571E3F-CBE9-4A5B-957C-D0140A516EA9}">
      <dgm:prSet custT="1"/>
      <dgm:spPr/>
      <dgm:t>
        <a:bodyPr/>
        <a:lstStyle/>
        <a:p>
          <a:r>
            <a:rPr lang="de-DE" sz="700" dirty="0" err="1">
              <a:latin typeface="Comic Sans MS" panose="030F0702030302020204" pitchFamily="66" charset="0"/>
            </a:rPr>
            <a:t>LiVs</a:t>
          </a:r>
          <a:r>
            <a:rPr lang="de-DE" sz="700" dirty="0">
              <a:latin typeface="Comic Sans MS" panose="030F0702030302020204" pitchFamily="66" charset="0"/>
            </a:rPr>
            <a:t>: </a:t>
          </a:r>
          <a:r>
            <a:rPr lang="de-DE" sz="700" dirty="0" smtClean="0">
              <a:latin typeface="Comic Sans MS" panose="030F0702030302020204" pitchFamily="66" charset="0"/>
            </a:rPr>
            <a:t>B. Enns, </a:t>
          </a:r>
          <a:r>
            <a:rPr lang="de-DE" sz="700" dirty="0" err="1" smtClean="0">
              <a:latin typeface="Comic Sans MS" panose="030F0702030302020204" pitchFamily="66" charset="0"/>
            </a:rPr>
            <a:t>M.Meyer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22B390E3-1DE8-4514-A8FE-9DE097C4CE49}" type="parTrans" cxnId="{31530014-970A-40AE-8899-B4134DDBDF56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4659C1D3-3340-4B14-BB15-3ADCD693B618}" type="sibTrans" cxnId="{31530014-970A-40AE-8899-B4134DDBDF56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D181CBD5-BED5-412E-A146-7140F7DC962D}">
      <dgm:prSet custT="1"/>
      <dgm:spPr/>
      <dgm:t>
        <a:bodyPr/>
        <a:lstStyle/>
        <a:p>
          <a:r>
            <a:rPr lang="de-DE" sz="700" dirty="0" err="1">
              <a:latin typeface="Comic Sans MS" panose="030F0702030302020204" pitchFamily="66" charset="0"/>
            </a:rPr>
            <a:t>Förder</a:t>
          </a:r>
          <a:r>
            <a:rPr lang="de-DE" sz="700" dirty="0">
              <a:latin typeface="Comic Sans MS" panose="030F0702030302020204" pitchFamily="66" charset="0"/>
            </a:rPr>
            <a:t>/</a:t>
          </a:r>
          <a:r>
            <a:rPr lang="de-DE" sz="700" dirty="0" err="1">
              <a:latin typeface="Comic Sans MS" panose="030F0702030302020204" pitchFamily="66" charset="0"/>
            </a:rPr>
            <a:t>Forder</a:t>
          </a:r>
          <a:endParaRPr lang="de-DE" sz="700" dirty="0">
            <a:latin typeface="Comic Sans MS" panose="030F0702030302020204" pitchFamily="66" charset="0"/>
          </a:endParaRPr>
        </a:p>
        <a:p>
          <a:r>
            <a:rPr lang="de-DE" sz="700" dirty="0" smtClean="0">
              <a:latin typeface="Comic Sans MS" panose="030F0702030302020204" pitchFamily="66" charset="0"/>
            </a:rPr>
            <a:t>NN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8E67891C-F5B0-4B84-941A-2E83CE8263BF}" type="parTrans" cxnId="{9B776132-CA9A-45A7-A177-9039032BBC3B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10652FBA-E603-4091-BFED-8727A224B1FB}" type="sibTrans" cxnId="{9B776132-CA9A-45A7-A177-9039032BBC3B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2944E147-00EB-4EA6-B58E-5632BD7E45C2}">
      <dgm:prSet custT="1"/>
      <dgm:spPr/>
      <dgm:t>
        <a:bodyPr/>
        <a:lstStyle/>
        <a:p>
          <a:r>
            <a:rPr lang="de-DE" sz="700" dirty="0" err="1">
              <a:latin typeface="Comic Sans MS" panose="030F0702030302020204" pitchFamily="66" charset="0"/>
            </a:rPr>
            <a:t>SPS</a:t>
          </a:r>
          <a:r>
            <a:rPr lang="de-DE" sz="700" dirty="0">
              <a:latin typeface="Comic Sans MS" panose="030F0702030302020204" pitchFamily="66" charset="0"/>
            </a:rPr>
            <a:t>/ASP/</a:t>
          </a:r>
          <a:r>
            <a:rPr lang="de-DE" sz="700" dirty="0" err="1">
              <a:latin typeface="Comic Sans MS" panose="030F0702030302020204" pitchFamily="66" charset="0"/>
            </a:rPr>
            <a:t>GHR300</a:t>
          </a:r>
          <a:endParaRPr lang="de-DE" sz="700" dirty="0">
            <a:latin typeface="Comic Sans MS" panose="030F0702030302020204" pitchFamily="66" charset="0"/>
          </a:endParaRPr>
        </a:p>
        <a:p>
          <a:r>
            <a:rPr lang="de-DE" sz="700" dirty="0">
              <a:latin typeface="Comic Sans MS" panose="030F0702030302020204" pitchFamily="66" charset="0"/>
            </a:rPr>
            <a:t>H. Elfers, D. Schick</a:t>
          </a:r>
        </a:p>
      </dgm:t>
    </dgm:pt>
    <dgm:pt modelId="{53E7BC48-8F47-4E24-92D1-0292BE4C0A96}" type="parTrans" cxnId="{0FFBA13C-5CBE-4362-AC08-DAE3B5179703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17AF4957-D583-40C1-8154-A3EB77C819C5}" type="sibTrans" cxnId="{0FFBA13C-5CBE-4362-AC08-DAE3B5179703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8460285B-1E57-497D-AE08-B52F0C3A51FD}">
      <dgm:prSet custT="1"/>
      <dgm:spPr/>
      <dgm:t>
        <a:bodyPr/>
        <a:lstStyle/>
        <a:p>
          <a:r>
            <a:rPr lang="de-DE" sz="700" dirty="0">
              <a:latin typeface="Comic Sans MS" panose="030F0702030302020204" pitchFamily="66" charset="0"/>
            </a:rPr>
            <a:t>Eingangsdiagnostik/</a:t>
          </a:r>
          <a:r>
            <a:rPr lang="de-DE" sz="700" dirty="0" err="1">
              <a:latin typeface="Comic Sans MS" panose="030F0702030302020204" pitchFamily="66" charset="0"/>
            </a:rPr>
            <a:t>Mirola</a:t>
          </a:r>
          <a:r>
            <a:rPr lang="de-DE" sz="700" dirty="0">
              <a:latin typeface="Comic Sans MS" panose="030F0702030302020204" pitchFamily="66" charset="0"/>
            </a:rPr>
            <a:t>:</a:t>
          </a:r>
        </a:p>
        <a:p>
          <a:r>
            <a:rPr lang="de-DE" sz="700" dirty="0" smtClean="0">
              <a:latin typeface="Comic Sans MS" panose="030F0702030302020204" pitchFamily="66" charset="0"/>
            </a:rPr>
            <a:t>JG 4, S. </a:t>
          </a:r>
          <a:r>
            <a:rPr lang="de-DE" sz="700" dirty="0" err="1" smtClean="0">
              <a:latin typeface="Comic Sans MS" panose="030F0702030302020204" pitchFamily="66" charset="0"/>
            </a:rPr>
            <a:t>Strelzyk</a:t>
          </a:r>
          <a:r>
            <a:rPr lang="de-DE" sz="700" dirty="0" smtClean="0">
              <a:latin typeface="Comic Sans MS" panose="030F0702030302020204" pitchFamily="66" charset="0"/>
            </a:rPr>
            <a:t>, A. Rozynski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36BE7928-01E9-484F-9FF7-EBDFDB3A29C0}" type="parTrans" cxnId="{E4CF9D52-F53B-432C-AD2C-84128C9EAFF8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317034ED-3E83-473D-91B5-EF2AD030D390}" type="sibTrans" cxnId="{E4CF9D52-F53B-432C-AD2C-84128C9EAFF8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430C18E4-1030-4F0D-8481-0FE928D2FA49}">
      <dgm:prSet custT="1"/>
      <dgm:spPr/>
      <dgm:t>
        <a:bodyPr/>
        <a:lstStyle/>
        <a:p>
          <a:r>
            <a:rPr lang="de-DE" sz="700">
              <a:latin typeface="Comic Sans MS" panose="030F0702030302020204" pitchFamily="66" charset="0"/>
            </a:rPr>
            <a:t>Prävention:</a:t>
          </a:r>
        </a:p>
        <a:p>
          <a:endParaRPr lang="de-DE" sz="700" dirty="0">
            <a:latin typeface="Comic Sans MS" panose="030F0702030302020204" pitchFamily="66" charset="0"/>
          </a:endParaRPr>
        </a:p>
      </dgm:t>
    </dgm:pt>
    <dgm:pt modelId="{701AA24D-8183-4FA8-996D-69325344361E}" type="parTrans" cxnId="{6FF56008-5C8F-40C2-8237-56869467CDEA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17724A21-7C08-4037-AB99-71CB7AB603D0}" type="sibTrans" cxnId="{6FF56008-5C8F-40C2-8237-56869467CDEA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22AA62BD-FE10-4CFD-A330-6E04A2447972}">
      <dgm:prSet custT="1"/>
      <dgm:spPr/>
      <dgm:t>
        <a:bodyPr/>
        <a:lstStyle/>
        <a:p>
          <a:r>
            <a:rPr lang="de-DE" sz="700" dirty="0">
              <a:latin typeface="Comic Sans MS" panose="030F0702030302020204" pitchFamily="66" charset="0"/>
            </a:rPr>
            <a:t>Einschulungsfeier:</a:t>
          </a:r>
        </a:p>
        <a:p>
          <a:r>
            <a:rPr lang="de-DE" sz="700" dirty="0" err="1">
              <a:latin typeface="Comic Sans MS" panose="030F0702030302020204" pitchFamily="66" charset="0"/>
            </a:rPr>
            <a:t>JG</a:t>
          </a:r>
          <a:r>
            <a:rPr lang="de-DE" sz="700" dirty="0">
              <a:latin typeface="Comic Sans MS" panose="030F0702030302020204" pitchFamily="66" charset="0"/>
            </a:rPr>
            <a:t> 2</a:t>
          </a:r>
        </a:p>
      </dgm:t>
    </dgm:pt>
    <dgm:pt modelId="{A58BECA1-61FB-4436-8302-9E4F58A90625}" type="parTrans" cxnId="{E5B7259C-2A78-4219-8DD8-206596328F2C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6904DB5D-B236-45A1-8B97-2EB128D23311}" type="sibTrans" cxnId="{E5B7259C-2A78-4219-8DD8-206596328F2C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B473DEB6-88B3-400D-AE4E-BCA077075A67}">
      <dgm:prSet custT="1"/>
      <dgm:spPr/>
      <dgm:t>
        <a:bodyPr/>
        <a:lstStyle/>
        <a:p>
          <a:r>
            <a:rPr lang="de-DE" sz="700" dirty="0">
              <a:latin typeface="Comic Sans MS" panose="030F0702030302020204" pitchFamily="66" charset="0"/>
            </a:rPr>
            <a:t>Werkraum</a:t>
          </a:r>
        </a:p>
        <a:p>
          <a:r>
            <a:rPr lang="de-DE" sz="700" dirty="0" smtClean="0">
              <a:latin typeface="Comic Sans MS" panose="030F0702030302020204" pitchFamily="66" charset="0"/>
            </a:rPr>
            <a:t>A. Schütte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9CC81EC7-3AD0-40C0-A628-7E13EA6330B2}" type="parTrans" cxnId="{E778EAB1-4600-42C0-B0F7-FE083BED31B4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CD74C2C3-70DA-4A7D-847A-C17AE51BEDD5}" type="sibTrans" cxnId="{E778EAB1-4600-42C0-B0F7-FE083BED31B4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6D84CE57-7793-4819-AC5C-6D08DF190CE0}">
      <dgm:prSet custT="1"/>
      <dgm:spPr/>
      <dgm:t>
        <a:bodyPr/>
        <a:lstStyle/>
        <a:p>
          <a:r>
            <a:rPr lang="de-DE" sz="700" dirty="0">
              <a:latin typeface="Comic Sans MS" panose="030F0702030302020204" pitchFamily="66" charset="0"/>
            </a:rPr>
            <a:t>Musikalische Grundschule:</a:t>
          </a:r>
        </a:p>
        <a:p>
          <a:r>
            <a:rPr lang="de-DE" sz="700" dirty="0">
              <a:latin typeface="Comic Sans MS" panose="030F0702030302020204" pitchFamily="66" charset="0"/>
            </a:rPr>
            <a:t>D. </a:t>
          </a:r>
          <a:r>
            <a:rPr lang="de-DE" sz="700">
              <a:latin typeface="Comic Sans MS" panose="030F0702030302020204" pitchFamily="66" charset="0"/>
            </a:rPr>
            <a:t>Schick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DA709CF4-CECB-489A-825A-6A93B862D6F4}" type="parTrans" cxnId="{88948F64-3240-4DB8-BBDF-E1B281124D93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966FB9D5-BF77-4674-A52E-B058479F3623}" type="sibTrans" cxnId="{88948F64-3240-4DB8-BBDF-E1B281124D93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FDEFE646-7909-493D-88B1-EBF772848579}">
      <dgm:prSet custT="1"/>
      <dgm:spPr/>
      <dgm:t>
        <a:bodyPr/>
        <a:lstStyle/>
        <a:p>
          <a:r>
            <a:rPr lang="de-DE" sz="700" dirty="0" err="1">
              <a:latin typeface="Comic Sans MS" panose="030F0702030302020204" pitchFamily="66" charset="0"/>
            </a:rPr>
            <a:t>BNE</a:t>
          </a:r>
          <a:r>
            <a:rPr lang="de-DE" sz="700" dirty="0">
              <a:latin typeface="Comic Sans MS" panose="030F0702030302020204" pitchFamily="66" charset="0"/>
            </a:rPr>
            <a:t>:</a:t>
          </a:r>
        </a:p>
        <a:p>
          <a:r>
            <a:rPr lang="de-DE" sz="700" dirty="0" smtClean="0">
              <a:latin typeface="Comic Sans MS" panose="030F0702030302020204" pitchFamily="66" charset="0"/>
            </a:rPr>
            <a:t>B. Enns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2A880723-5929-43F8-9BF3-5731E2332E24}" type="parTrans" cxnId="{119EF606-DB4A-4B39-A3F1-A2E792045931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39A89ADC-A3FF-4721-87BC-A74C9AA3FFFD}" type="sibTrans" cxnId="{119EF606-DB4A-4B39-A3F1-A2E792045931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FA085071-1BBE-4528-A6B3-357365AB71D1}">
      <dgm:prSet custT="1"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E16906E4-B54E-44C5-A8F7-1B5C26AB5F6E}" type="parTrans" cxnId="{407E0C66-893A-4F0D-8EA0-2FD8D8C96FC5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E781A72F-BCA7-43A9-B741-DED70C455A12}" type="sibTrans" cxnId="{407E0C66-893A-4F0D-8EA0-2FD8D8C96FC5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A169D8FB-353C-45AC-B380-476B03F2B0DE}">
      <dgm:prSet custT="1"/>
      <dgm:spPr/>
      <dgm:t>
        <a:bodyPr/>
        <a:lstStyle/>
        <a:p>
          <a:r>
            <a:rPr lang="de-DE" sz="700" dirty="0" err="1">
              <a:latin typeface="Comic Sans MS" panose="030F0702030302020204" pitchFamily="66" charset="0"/>
            </a:rPr>
            <a:t>Sprachförder</a:t>
          </a:r>
          <a:r>
            <a:rPr lang="de-DE" sz="700" dirty="0">
              <a:latin typeface="Comic Sans MS" panose="030F0702030302020204" pitchFamily="66" charset="0"/>
            </a:rPr>
            <a:t>/</a:t>
          </a:r>
          <a:r>
            <a:rPr lang="de-DE" sz="700" dirty="0" err="1">
              <a:latin typeface="Comic Sans MS" panose="030F0702030302020204" pitchFamily="66" charset="0"/>
            </a:rPr>
            <a:t>DAZ</a:t>
          </a:r>
          <a:r>
            <a:rPr lang="de-DE" sz="700" dirty="0">
              <a:latin typeface="Comic Sans MS" panose="030F0702030302020204" pitchFamily="66" charset="0"/>
            </a:rPr>
            <a:t>:</a:t>
          </a:r>
        </a:p>
        <a:p>
          <a:r>
            <a:rPr lang="de-DE" sz="700" dirty="0" smtClean="0">
              <a:latin typeface="Comic Sans MS" panose="030F0702030302020204" pitchFamily="66" charset="0"/>
            </a:rPr>
            <a:t>M. </a:t>
          </a:r>
          <a:r>
            <a:rPr lang="de-DE" sz="700" dirty="0" err="1" smtClean="0">
              <a:latin typeface="Comic Sans MS" panose="030F0702030302020204" pitchFamily="66" charset="0"/>
            </a:rPr>
            <a:t>Feldt</a:t>
          </a:r>
          <a:endParaRPr lang="de-DE" sz="700" dirty="0">
            <a:latin typeface="Comic Sans MS" panose="030F0702030302020204" pitchFamily="66" charset="0"/>
          </a:endParaRPr>
        </a:p>
      </dgm:t>
    </dgm:pt>
    <dgm:pt modelId="{BF91C593-F9D0-480E-B234-A7EC6D31214B}" type="parTrans" cxnId="{D7B5C819-F7E3-4224-8BF6-4122AACD9911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D087E34B-7F77-415F-B2E2-0A0E03356D39}" type="sibTrans" cxnId="{D7B5C819-F7E3-4224-8BF6-4122AACD9911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B476F791-34FE-4788-A0DF-47D8C2D90356}">
      <dgm:prSet custT="1"/>
      <dgm:spPr/>
      <dgm:t>
        <a:bodyPr/>
        <a:lstStyle/>
        <a:p>
          <a:r>
            <a:rPr lang="de-DE" sz="700" dirty="0">
              <a:latin typeface="Comic Sans MS" panose="030F0702030302020204" pitchFamily="66" charset="0"/>
            </a:rPr>
            <a:t>Beratungslehrkraft:</a:t>
          </a:r>
        </a:p>
        <a:p>
          <a:endParaRPr lang="de-DE" sz="700" dirty="0">
            <a:latin typeface="Comic Sans MS" panose="030F0702030302020204" pitchFamily="66" charset="0"/>
          </a:endParaRPr>
        </a:p>
      </dgm:t>
    </dgm:pt>
    <dgm:pt modelId="{E65CE624-25BB-4320-9A6E-64037D2977B0}" type="parTrans" cxnId="{0E6E0644-2988-4043-9246-3149891ADF37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02172AB6-9D26-4DAF-B906-5A0AEBFCAB46}" type="sibTrans" cxnId="{0E6E0644-2988-4043-9246-3149891ADF37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A9C71907-8AA9-4830-841F-95E2C7398C45}">
      <dgm:prSet custT="1"/>
      <dgm:spPr/>
      <dgm:t>
        <a:bodyPr/>
        <a:lstStyle/>
        <a:p>
          <a:r>
            <a:rPr lang="de-DE" sz="700" dirty="0">
              <a:latin typeface="Comic Sans MS" panose="030F0702030302020204" pitchFamily="66" charset="0"/>
            </a:rPr>
            <a:t>Mobilitätserziehung:</a:t>
          </a:r>
        </a:p>
        <a:p>
          <a:endParaRPr lang="de-DE" sz="700" dirty="0">
            <a:latin typeface="Comic Sans MS" panose="030F0702030302020204" pitchFamily="66" charset="0"/>
          </a:endParaRPr>
        </a:p>
      </dgm:t>
    </dgm:pt>
    <dgm:pt modelId="{07294E9C-7728-4DF3-8849-56F8776EA172}" type="parTrans" cxnId="{091C8FA1-1D33-49DC-AC79-27DC6FA86682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66EB2572-CB42-4E73-B83C-1DE764EFF1F3}" type="sibTrans" cxnId="{091C8FA1-1D33-49DC-AC79-27DC6FA86682}">
      <dgm:prSet/>
      <dgm:spPr/>
      <dgm:t>
        <a:bodyPr/>
        <a:lstStyle/>
        <a:p>
          <a:endParaRPr lang="de-DE" sz="700">
            <a:latin typeface="Comic Sans MS" panose="030F0702030302020204" pitchFamily="66" charset="0"/>
          </a:endParaRPr>
        </a:p>
      </dgm:t>
    </dgm:pt>
    <dgm:pt modelId="{6AB6A8A0-5222-458B-8D3D-FDA00323EBA9}" type="pres">
      <dgm:prSet presAssocID="{683979C6-1EEB-4072-9BA8-CCE3545D07B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E1C80807-0EDA-4E8E-BDBD-41D024A20BFB}" type="pres">
      <dgm:prSet presAssocID="{73356FEF-C560-4A4D-9492-93CB6D7A7C03}" presName="vertOne" presStyleCnt="0"/>
      <dgm:spPr/>
    </dgm:pt>
    <dgm:pt modelId="{56A46748-CDD4-4086-BAEA-E866C3B5E246}" type="pres">
      <dgm:prSet presAssocID="{73356FEF-C560-4A4D-9492-93CB6D7A7C03}" presName="txOne" presStyleLbl="node0" presStyleIdx="0" presStyleCnt="1" custScaleY="57921" custLinFactNeighborX="-37" custLinFactNeighborY="-375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2B4F0877-E051-4BB5-AA00-351B4DC26024}" type="pres">
      <dgm:prSet presAssocID="{73356FEF-C560-4A4D-9492-93CB6D7A7C03}" presName="parTransOne" presStyleCnt="0"/>
      <dgm:spPr/>
    </dgm:pt>
    <dgm:pt modelId="{DEA452C7-FA6D-43BD-8325-E4442B53D7EA}" type="pres">
      <dgm:prSet presAssocID="{73356FEF-C560-4A4D-9492-93CB6D7A7C03}" presName="horzOne" presStyleCnt="0"/>
      <dgm:spPr/>
    </dgm:pt>
    <dgm:pt modelId="{0AB6BBE6-F0A4-46B8-8D3B-5C5E7388DC6C}" type="pres">
      <dgm:prSet presAssocID="{ABA9B1E7-1CDE-44DF-904B-45FCDB225D54}" presName="vertTwo" presStyleCnt="0"/>
      <dgm:spPr/>
    </dgm:pt>
    <dgm:pt modelId="{A0AB4534-D09E-497C-958E-45B338E3A0CA}" type="pres">
      <dgm:prSet presAssocID="{ABA9B1E7-1CDE-44DF-904B-45FCDB225D54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2927FB1-36E2-4FEA-8A8E-5E5ECB87BAA5}" type="pres">
      <dgm:prSet presAssocID="{ABA9B1E7-1CDE-44DF-904B-45FCDB225D54}" presName="parTransTwo" presStyleCnt="0"/>
      <dgm:spPr/>
    </dgm:pt>
    <dgm:pt modelId="{68EF6170-36BE-4BF1-B5C3-FCC879500FC6}" type="pres">
      <dgm:prSet presAssocID="{ABA9B1E7-1CDE-44DF-904B-45FCDB225D54}" presName="horzTwo" presStyleCnt="0"/>
      <dgm:spPr/>
    </dgm:pt>
    <dgm:pt modelId="{0A736C7A-0280-4892-A6DA-B47874FBCC14}" type="pres">
      <dgm:prSet presAssocID="{452EC819-6074-42A7-8D40-6F62FC30492A}" presName="vertThree" presStyleCnt="0"/>
      <dgm:spPr/>
    </dgm:pt>
    <dgm:pt modelId="{785FEF3E-D138-4D24-87AA-C012ABDD35C8}" type="pres">
      <dgm:prSet presAssocID="{452EC819-6074-42A7-8D40-6F62FC30492A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3BBD5A5-9DE2-4F43-9569-E712C02F3771}" type="pres">
      <dgm:prSet presAssocID="{452EC819-6074-42A7-8D40-6F62FC30492A}" presName="parTransThree" presStyleCnt="0"/>
      <dgm:spPr/>
    </dgm:pt>
    <dgm:pt modelId="{7F3B0144-227C-48CC-B3E1-4CF4D5BD42FB}" type="pres">
      <dgm:prSet presAssocID="{452EC819-6074-42A7-8D40-6F62FC30492A}" presName="horzThree" presStyleCnt="0"/>
      <dgm:spPr/>
    </dgm:pt>
    <dgm:pt modelId="{D06958F2-BD21-4492-AF0A-F89EEA38323E}" type="pres">
      <dgm:prSet presAssocID="{6A897B57-F4EB-4D1C-ACD1-0B636E32B13F}" presName="vertFour" presStyleCnt="0">
        <dgm:presLayoutVars>
          <dgm:chPref val="3"/>
        </dgm:presLayoutVars>
      </dgm:prSet>
      <dgm:spPr/>
    </dgm:pt>
    <dgm:pt modelId="{57851549-2546-436B-9FB8-82C09E9EF2A7}" type="pres">
      <dgm:prSet presAssocID="{6A897B57-F4EB-4D1C-ACD1-0B636E32B13F}" presName="txFour" presStyleLbl="node4" presStyleIdx="0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D9BAFDF-49F2-4C69-A500-D34C1537AD02}" type="pres">
      <dgm:prSet presAssocID="{6A897B57-F4EB-4D1C-ACD1-0B636E32B13F}" presName="parTransFour" presStyleCnt="0"/>
      <dgm:spPr/>
    </dgm:pt>
    <dgm:pt modelId="{CBED1C79-71E5-423F-A4B1-4F47E0DB68A8}" type="pres">
      <dgm:prSet presAssocID="{6A897B57-F4EB-4D1C-ACD1-0B636E32B13F}" presName="horzFour" presStyleCnt="0"/>
      <dgm:spPr/>
    </dgm:pt>
    <dgm:pt modelId="{B2D49102-3031-45DB-A563-867143B5EA7A}" type="pres">
      <dgm:prSet presAssocID="{CB980AB6-8FEE-4C0D-A70C-BE37CADAE4C0}" presName="vertFour" presStyleCnt="0">
        <dgm:presLayoutVars>
          <dgm:chPref val="3"/>
        </dgm:presLayoutVars>
      </dgm:prSet>
      <dgm:spPr/>
    </dgm:pt>
    <dgm:pt modelId="{8766981D-5EE2-4D84-B44C-F771C4D11F07}" type="pres">
      <dgm:prSet presAssocID="{CB980AB6-8FEE-4C0D-A70C-BE37CADAE4C0}" presName="txFour" presStyleLbl="node4" presStyleIdx="1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9AF3536-1D95-4D64-BC0D-F3A375C1862C}" type="pres">
      <dgm:prSet presAssocID="{CB980AB6-8FEE-4C0D-A70C-BE37CADAE4C0}" presName="parTransFour" presStyleCnt="0"/>
      <dgm:spPr/>
    </dgm:pt>
    <dgm:pt modelId="{EACC3D49-C643-4AAA-8A13-F43588A5E6F4}" type="pres">
      <dgm:prSet presAssocID="{CB980AB6-8FEE-4C0D-A70C-BE37CADAE4C0}" presName="horzFour" presStyleCnt="0"/>
      <dgm:spPr/>
    </dgm:pt>
    <dgm:pt modelId="{805AE74E-C4AE-472A-B4DD-75CDCCA5DF29}" type="pres">
      <dgm:prSet presAssocID="{DEA4B162-C65C-4F4E-918F-9A701B5FEE5A}" presName="vertFour" presStyleCnt="0">
        <dgm:presLayoutVars>
          <dgm:chPref val="3"/>
        </dgm:presLayoutVars>
      </dgm:prSet>
      <dgm:spPr/>
    </dgm:pt>
    <dgm:pt modelId="{D067AD51-3F2B-4ADF-9B52-EE919AB48D81}" type="pres">
      <dgm:prSet presAssocID="{DEA4B162-C65C-4F4E-918F-9A701B5FEE5A}" presName="txFour" presStyleLbl="node4" presStyleIdx="2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E044273-170B-4DA6-9465-919E3FC5AE99}" type="pres">
      <dgm:prSet presAssocID="{DEA4B162-C65C-4F4E-918F-9A701B5FEE5A}" presName="parTransFour" presStyleCnt="0"/>
      <dgm:spPr/>
    </dgm:pt>
    <dgm:pt modelId="{2D27A99F-B745-4D9B-9BD6-5A513C9EA706}" type="pres">
      <dgm:prSet presAssocID="{DEA4B162-C65C-4F4E-918F-9A701B5FEE5A}" presName="horzFour" presStyleCnt="0"/>
      <dgm:spPr/>
    </dgm:pt>
    <dgm:pt modelId="{9E411F73-2682-4D36-AA3C-ED2E2807597F}" type="pres">
      <dgm:prSet presAssocID="{90E1170F-BFB2-4F07-9AB7-EC7A80977CD7}" presName="vertFour" presStyleCnt="0">
        <dgm:presLayoutVars>
          <dgm:chPref val="3"/>
        </dgm:presLayoutVars>
      </dgm:prSet>
      <dgm:spPr/>
    </dgm:pt>
    <dgm:pt modelId="{F208271C-B0E0-4239-A5CE-703E8C31ED75}" type="pres">
      <dgm:prSet presAssocID="{90E1170F-BFB2-4F07-9AB7-EC7A80977CD7}" presName="txFour" presStyleLbl="node4" presStyleIdx="3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45B7EDA7-39D4-4D01-BC9A-8BCEC24906D4}" type="pres">
      <dgm:prSet presAssocID="{90E1170F-BFB2-4F07-9AB7-EC7A80977CD7}" presName="parTransFour" presStyleCnt="0"/>
      <dgm:spPr/>
    </dgm:pt>
    <dgm:pt modelId="{F661BC19-1ED8-4831-AC2A-D0878DB58C32}" type="pres">
      <dgm:prSet presAssocID="{90E1170F-BFB2-4F07-9AB7-EC7A80977CD7}" presName="horzFour" presStyleCnt="0"/>
      <dgm:spPr/>
    </dgm:pt>
    <dgm:pt modelId="{883AFE7B-49DD-4EA2-8650-5970212A5DC3}" type="pres">
      <dgm:prSet presAssocID="{CBB0EA84-5ED9-48C1-8F5F-BE936B26C760}" presName="vertFour" presStyleCnt="0">
        <dgm:presLayoutVars>
          <dgm:chPref val="3"/>
        </dgm:presLayoutVars>
      </dgm:prSet>
      <dgm:spPr/>
    </dgm:pt>
    <dgm:pt modelId="{8C6015BE-6FA6-40A2-888F-223F511C41FD}" type="pres">
      <dgm:prSet presAssocID="{CBB0EA84-5ED9-48C1-8F5F-BE936B26C760}" presName="txFour" presStyleLbl="node4" presStyleIdx="4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31D9C9F-33B3-4DBB-B9BA-24D7C1392C5E}" type="pres">
      <dgm:prSet presAssocID="{CBB0EA84-5ED9-48C1-8F5F-BE936B26C760}" presName="parTransFour" presStyleCnt="0"/>
      <dgm:spPr/>
    </dgm:pt>
    <dgm:pt modelId="{A06A429E-F43D-43CE-A469-5742CE43234A}" type="pres">
      <dgm:prSet presAssocID="{CBB0EA84-5ED9-48C1-8F5F-BE936B26C760}" presName="horzFour" presStyleCnt="0"/>
      <dgm:spPr/>
    </dgm:pt>
    <dgm:pt modelId="{F5F5516E-1B6D-441B-B836-E2C6080740B4}" type="pres">
      <dgm:prSet presAssocID="{D181CBD5-BED5-412E-A146-7140F7DC962D}" presName="vertFour" presStyleCnt="0">
        <dgm:presLayoutVars>
          <dgm:chPref val="3"/>
        </dgm:presLayoutVars>
      </dgm:prSet>
      <dgm:spPr/>
    </dgm:pt>
    <dgm:pt modelId="{D74A284B-5864-4F31-9F7B-72ACBE9CB978}" type="pres">
      <dgm:prSet presAssocID="{D181CBD5-BED5-412E-A146-7140F7DC962D}" presName="txFour" presStyleLbl="node4" presStyleIdx="5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7322130-F349-443F-8973-0818BE5CE38E}" type="pres">
      <dgm:prSet presAssocID="{D181CBD5-BED5-412E-A146-7140F7DC962D}" presName="parTransFour" presStyleCnt="0"/>
      <dgm:spPr/>
    </dgm:pt>
    <dgm:pt modelId="{33C0F9D3-D8BE-462C-ADBF-26B35A2200C9}" type="pres">
      <dgm:prSet presAssocID="{D181CBD5-BED5-412E-A146-7140F7DC962D}" presName="horzFour" presStyleCnt="0"/>
      <dgm:spPr/>
    </dgm:pt>
    <dgm:pt modelId="{56E5FE23-ACEE-4076-9C0D-7FD50E0471BE}" type="pres">
      <dgm:prSet presAssocID="{22AA62BD-FE10-4CFD-A330-6E04A2447972}" presName="vertFour" presStyleCnt="0">
        <dgm:presLayoutVars>
          <dgm:chPref val="3"/>
        </dgm:presLayoutVars>
      </dgm:prSet>
      <dgm:spPr/>
    </dgm:pt>
    <dgm:pt modelId="{C13BCFC8-496B-4602-8F56-1BF563806FF0}" type="pres">
      <dgm:prSet presAssocID="{22AA62BD-FE10-4CFD-A330-6E04A2447972}" presName="txFour" presStyleLbl="node4" presStyleIdx="6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FAC6614-7EA9-4EBD-A110-44AF87F160D4}" type="pres">
      <dgm:prSet presAssocID="{22AA62BD-FE10-4CFD-A330-6E04A2447972}" presName="parTransFour" presStyleCnt="0"/>
      <dgm:spPr/>
    </dgm:pt>
    <dgm:pt modelId="{E5E58185-7836-43A5-90E6-B2961DF3136F}" type="pres">
      <dgm:prSet presAssocID="{22AA62BD-FE10-4CFD-A330-6E04A2447972}" presName="horzFour" presStyleCnt="0"/>
      <dgm:spPr/>
    </dgm:pt>
    <dgm:pt modelId="{45BA37AD-04A5-489C-850C-0819FE25A98D}" type="pres">
      <dgm:prSet presAssocID="{6D84CE57-7793-4819-AC5C-6D08DF190CE0}" presName="vertFour" presStyleCnt="0">
        <dgm:presLayoutVars>
          <dgm:chPref val="3"/>
        </dgm:presLayoutVars>
      </dgm:prSet>
      <dgm:spPr/>
    </dgm:pt>
    <dgm:pt modelId="{E0AB9746-BBD8-4735-9C3D-9CE5D9BB08D1}" type="pres">
      <dgm:prSet presAssocID="{6D84CE57-7793-4819-AC5C-6D08DF190CE0}" presName="txFour" presStyleLbl="node4" presStyleIdx="7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C4FB0F9-EF92-4FC0-A738-A7A9F7F54C00}" type="pres">
      <dgm:prSet presAssocID="{6D84CE57-7793-4819-AC5C-6D08DF190CE0}" presName="parTransFour" presStyleCnt="0"/>
      <dgm:spPr/>
    </dgm:pt>
    <dgm:pt modelId="{35533050-FBF5-4A0C-8911-D52CB49EDA90}" type="pres">
      <dgm:prSet presAssocID="{6D84CE57-7793-4819-AC5C-6D08DF190CE0}" presName="horzFour" presStyleCnt="0"/>
      <dgm:spPr/>
    </dgm:pt>
    <dgm:pt modelId="{DCE8F3E3-06A3-46F7-8630-6F046011D84B}" type="pres">
      <dgm:prSet presAssocID="{A169D8FB-353C-45AC-B380-476B03F2B0DE}" presName="vertFour" presStyleCnt="0">
        <dgm:presLayoutVars>
          <dgm:chPref val="3"/>
        </dgm:presLayoutVars>
      </dgm:prSet>
      <dgm:spPr/>
    </dgm:pt>
    <dgm:pt modelId="{E31EAEEB-E9DC-45EA-9B9C-DDDC2BE58DF4}" type="pres">
      <dgm:prSet presAssocID="{A169D8FB-353C-45AC-B380-476B03F2B0DE}" presName="txFour" presStyleLbl="node4" presStyleIdx="8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A3F24FF-F41E-4B97-998D-FFEBB59DDA96}" type="pres">
      <dgm:prSet presAssocID="{A169D8FB-353C-45AC-B380-476B03F2B0DE}" presName="parTransFour" presStyleCnt="0"/>
      <dgm:spPr/>
    </dgm:pt>
    <dgm:pt modelId="{D029BBAB-220C-4102-81B4-89E4A9880A46}" type="pres">
      <dgm:prSet presAssocID="{A169D8FB-353C-45AC-B380-476B03F2B0DE}" presName="horzFour" presStyleCnt="0"/>
      <dgm:spPr/>
    </dgm:pt>
    <dgm:pt modelId="{DF17F0B6-F2AD-4437-AAF1-5C3EB67FBD30}" type="pres">
      <dgm:prSet presAssocID="{B476F791-34FE-4788-A0DF-47D8C2D90356}" presName="vertFour" presStyleCnt="0">
        <dgm:presLayoutVars>
          <dgm:chPref val="3"/>
        </dgm:presLayoutVars>
      </dgm:prSet>
      <dgm:spPr/>
    </dgm:pt>
    <dgm:pt modelId="{1841BBAE-0C2A-476F-AB4B-E4E2E0FB6DB7}" type="pres">
      <dgm:prSet presAssocID="{B476F791-34FE-4788-A0DF-47D8C2D90356}" presName="txFour" presStyleLbl="node4" presStyleIdx="9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BA834A9-382E-4EE9-A6F0-46315DB32DF6}" type="pres">
      <dgm:prSet presAssocID="{B476F791-34FE-4788-A0DF-47D8C2D90356}" presName="parTransFour" presStyleCnt="0"/>
      <dgm:spPr/>
    </dgm:pt>
    <dgm:pt modelId="{FD38602E-2994-4365-A314-08E57EEA41A6}" type="pres">
      <dgm:prSet presAssocID="{B476F791-34FE-4788-A0DF-47D8C2D90356}" presName="horzFour" presStyleCnt="0"/>
      <dgm:spPr/>
    </dgm:pt>
    <dgm:pt modelId="{9F4A61AC-A079-41D8-8D26-CD2599EC9489}" type="pres">
      <dgm:prSet presAssocID="{A9C71907-8AA9-4830-841F-95E2C7398C45}" presName="vertFour" presStyleCnt="0">
        <dgm:presLayoutVars>
          <dgm:chPref val="3"/>
        </dgm:presLayoutVars>
      </dgm:prSet>
      <dgm:spPr/>
    </dgm:pt>
    <dgm:pt modelId="{8EF3104D-FE86-49F8-9D7C-5DA86B568686}" type="pres">
      <dgm:prSet presAssocID="{A9C71907-8AA9-4830-841F-95E2C7398C45}" presName="txFour" presStyleLbl="node4" presStyleIdx="10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4740991-B6CC-48CE-939E-01EDBC143747}" type="pres">
      <dgm:prSet presAssocID="{A9C71907-8AA9-4830-841F-95E2C7398C45}" presName="horzFour" presStyleCnt="0"/>
      <dgm:spPr/>
    </dgm:pt>
    <dgm:pt modelId="{80398106-7E7D-4755-9FE3-AFA06C019C57}" type="pres">
      <dgm:prSet presAssocID="{FED2CFA7-6B65-4B67-913E-F22BF8105781}" presName="sibSpaceTwo" presStyleCnt="0"/>
      <dgm:spPr/>
    </dgm:pt>
    <dgm:pt modelId="{C97A725A-FE5F-45BF-877E-8B2A2AED3D4F}" type="pres">
      <dgm:prSet presAssocID="{BED302BA-E23B-49C9-A7B2-9E891599FF12}" presName="vertTwo" presStyleCnt="0"/>
      <dgm:spPr/>
    </dgm:pt>
    <dgm:pt modelId="{785FA2AC-5191-451A-97AE-859C232C8AA9}" type="pres">
      <dgm:prSet presAssocID="{BED302BA-E23B-49C9-A7B2-9E891599FF12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00E68FF-1A89-4722-ADD7-85A75C10C602}" type="pres">
      <dgm:prSet presAssocID="{BED302BA-E23B-49C9-A7B2-9E891599FF12}" presName="parTransTwo" presStyleCnt="0"/>
      <dgm:spPr/>
    </dgm:pt>
    <dgm:pt modelId="{3D8F4328-BA04-4E07-ABC9-EF43B20257BF}" type="pres">
      <dgm:prSet presAssocID="{BED302BA-E23B-49C9-A7B2-9E891599FF12}" presName="horzTwo" presStyleCnt="0"/>
      <dgm:spPr/>
    </dgm:pt>
    <dgm:pt modelId="{530C12CF-CF9B-4507-9BC2-D7C3F86ECA65}" type="pres">
      <dgm:prSet presAssocID="{A89F173E-806D-4322-8849-FADA3B126D00}" presName="vertThree" presStyleCnt="0"/>
      <dgm:spPr/>
    </dgm:pt>
    <dgm:pt modelId="{6A4B866F-6BFE-4ECB-A2B5-B9A37E1B8B69}" type="pres">
      <dgm:prSet presAssocID="{A89F173E-806D-4322-8849-FADA3B126D00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F5A1FD7-1A55-4DBC-93CB-B79D871F4974}" type="pres">
      <dgm:prSet presAssocID="{A89F173E-806D-4322-8849-FADA3B126D00}" presName="parTransThree" presStyleCnt="0"/>
      <dgm:spPr/>
    </dgm:pt>
    <dgm:pt modelId="{E5564F79-1DE7-4DDB-8DE3-86724F3AAFC0}" type="pres">
      <dgm:prSet presAssocID="{A89F173E-806D-4322-8849-FADA3B126D00}" presName="horzThree" presStyleCnt="0"/>
      <dgm:spPr/>
    </dgm:pt>
    <dgm:pt modelId="{60D412C9-63AD-43EF-93DF-D3A794D87E00}" type="pres">
      <dgm:prSet presAssocID="{5CCBFE4D-2C53-48EA-B4ED-590220ABB883}" presName="vertFour" presStyleCnt="0">
        <dgm:presLayoutVars>
          <dgm:chPref val="3"/>
        </dgm:presLayoutVars>
      </dgm:prSet>
      <dgm:spPr/>
    </dgm:pt>
    <dgm:pt modelId="{D789B7A6-B95F-4E6E-92C3-601838B905E5}" type="pres">
      <dgm:prSet presAssocID="{5CCBFE4D-2C53-48EA-B4ED-590220ABB883}" presName="txFour" presStyleLbl="node4" presStyleIdx="11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5EBFE25-928B-473A-90A9-4181FE1BADA8}" type="pres">
      <dgm:prSet presAssocID="{5CCBFE4D-2C53-48EA-B4ED-590220ABB883}" presName="parTransFour" presStyleCnt="0"/>
      <dgm:spPr/>
    </dgm:pt>
    <dgm:pt modelId="{B657F7FA-8733-4B9B-B6A2-D4E7AEFF81A5}" type="pres">
      <dgm:prSet presAssocID="{5CCBFE4D-2C53-48EA-B4ED-590220ABB883}" presName="horzFour" presStyleCnt="0"/>
      <dgm:spPr/>
    </dgm:pt>
    <dgm:pt modelId="{547FF051-0438-40E5-B230-6B0BAC93C031}" type="pres">
      <dgm:prSet presAssocID="{59BAE100-368E-453A-BE8F-3B2E740418B7}" presName="vertFour" presStyleCnt="0">
        <dgm:presLayoutVars>
          <dgm:chPref val="3"/>
        </dgm:presLayoutVars>
      </dgm:prSet>
      <dgm:spPr/>
    </dgm:pt>
    <dgm:pt modelId="{16112ECC-0A60-4FAD-B9DD-51EAB2F5BDE0}" type="pres">
      <dgm:prSet presAssocID="{59BAE100-368E-453A-BE8F-3B2E740418B7}" presName="txFour" presStyleLbl="node4" presStyleIdx="12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4294EBB-6B48-41C0-9C4A-F488A4DB9C8D}" type="pres">
      <dgm:prSet presAssocID="{59BAE100-368E-453A-BE8F-3B2E740418B7}" presName="parTransFour" presStyleCnt="0"/>
      <dgm:spPr/>
    </dgm:pt>
    <dgm:pt modelId="{6953518F-A674-4F8E-8FF4-0D46EF4CC029}" type="pres">
      <dgm:prSet presAssocID="{59BAE100-368E-453A-BE8F-3B2E740418B7}" presName="horzFour" presStyleCnt="0"/>
      <dgm:spPr/>
    </dgm:pt>
    <dgm:pt modelId="{AE22B2FE-3616-48E9-95F7-9DB3E1AF202A}" type="pres">
      <dgm:prSet presAssocID="{ABED42AC-1761-4893-8444-82EA927499D6}" presName="vertFour" presStyleCnt="0">
        <dgm:presLayoutVars>
          <dgm:chPref val="3"/>
        </dgm:presLayoutVars>
      </dgm:prSet>
      <dgm:spPr/>
    </dgm:pt>
    <dgm:pt modelId="{58ABBCBB-0835-4BC0-AA54-850DB0C8B10D}" type="pres">
      <dgm:prSet presAssocID="{ABED42AC-1761-4893-8444-82EA927499D6}" presName="txFour" presStyleLbl="node4" presStyleIdx="13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46894B7-FBF0-4180-97EF-00E1927704A9}" type="pres">
      <dgm:prSet presAssocID="{ABED42AC-1761-4893-8444-82EA927499D6}" presName="parTransFour" presStyleCnt="0"/>
      <dgm:spPr/>
    </dgm:pt>
    <dgm:pt modelId="{209791B1-4A86-464A-9F70-F3C4488A4A8B}" type="pres">
      <dgm:prSet presAssocID="{ABED42AC-1761-4893-8444-82EA927499D6}" presName="horzFour" presStyleCnt="0"/>
      <dgm:spPr/>
    </dgm:pt>
    <dgm:pt modelId="{4596A5A9-CCC1-4131-8FF9-4B924E98ECE4}" type="pres">
      <dgm:prSet presAssocID="{D29A0676-E2DF-46A9-A2AD-ECCADE6D8F46}" presName="vertFour" presStyleCnt="0">
        <dgm:presLayoutVars>
          <dgm:chPref val="3"/>
        </dgm:presLayoutVars>
      </dgm:prSet>
      <dgm:spPr/>
    </dgm:pt>
    <dgm:pt modelId="{23925938-DBFE-4893-997A-E6640B99558D}" type="pres">
      <dgm:prSet presAssocID="{D29A0676-E2DF-46A9-A2AD-ECCADE6D8F46}" presName="txFour" presStyleLbl="node4" presStyleIdx="14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FF46286-F300-4842-9335-00D3E4DACBF2}" type="pres">
      <dgm:prSet presAssocID="{D29A0676-E2DF-46A9-A2AD-ECCADE6D8F46}" presName="parTransFour" presStyleCnt="0"/>
      <dgm:spPr/>
    </dgm:pt>
    <dgm:pt modelId="{AAE5E26E-8F79-41BA-9CCD-5E1941903247}" type="pres">
      <dgm:prSet presAssocID="{D29A0676-E2DF-46A9-A2AD-ECCADE6D8F46}" presName="horzFour" presStyleCnt="0"/>
      <dgm:spPr/>
    </dgm:pt>
    <dgm:pt modelId="{9DC3970C-BABE-4BA3-9350-56F5DB684F84}" type="pres">
      <dgm:prSet presAssocID="{A4571E3F-CBE9-4A5B-957C-D0140A516EA9}" presName="vertFour" presStyleCnt="0">
        <dgm:presLayoutVars>
          <dgm:chPref val="3"/>
        </dgm:presLayoutVars>
      </dgm:prSet>
      <dgm:spPr/>
    </dgm:pt>
    <dgm:pt modelId="{E969B7A4-3FE2-439B-B708-ED1841F2360C}" type="pres">
      <dgm:prSet presAssocID="{A4571E3F-CBE9-4A5B-957C-D0140A516EA9}" presName="txFour" presStyleLbl="node4" presStyleIdx="15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28D8D55-6C2C-4C53-9BC4-EACC986CDF8B}" type="pres">
      <dgm:prSet presAssocID="{A4571E3F-CBE9-4A5B-957C-D0140A516EA9}" presName="parTransFour" presStyleCnt="0"/>
      <dgm:spPr/>
    </dgm:pt>
    <dgm:pt modelId="{37FD0DCE-E392-429C-928A-C132A3778A11}" type="pres">
      <dgm:prSet presAssocID="{A4571E3F-CBE9-4A5B-957C-D0140A516EA9}" presName="horzFour" presStyleCnt="0"/>
      <dgm:spPr/>
    </dgm:pt>
    <dgm:pt modelId="{AD4A20BE-3528-4BA8-808A-199A5DD6FD2B}" type="pres">
      <dgm:prSet presAssocID="{2944E147-00EB-4EA6-B58E-5632BD7E45C2}" presName="vertFour" presStyleCnt="0">
        <dgm:presLayoutVars>
          <dgm:chPref val="3"/>
        </dgm:presLayoutVars>
      </dgm:prSet>
      <dgm:spPr/>
    </dgm:pt>
    <dgm:pt modelId="{F2959E72-9120-49B2-94C0-E52A4FB46494}" type="pres">
      <dgm:prSet presAssocID="{2944E147-00EB-4EA6-B58E-5632BD7E45C2}" presName="txFour" presStyleLbl="node4" presStyleIdx="16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53DD9AF-9717-4548-9FE3-783C5E2FEC18}" type="pres">
      <dgm:prSet presAssocID="{2944E147-00EB-4EA6-B58E-5632BD7E45C2}" presName="parTransFour" presStyleCnt="0"/>
      <dgm:spPr/>
    </dgm:pt>
    <dgm:pt modelId="{7496C4C8-8C60-4635-9080-EAE10B2BC607}" type="pres">
      <dgm:prSet presAssocID="{2944E147-00EB-4EA6-B58E-5632BD7E45C2}" presName="horzFour" presStyleCnt="0"/>
      <dgm:spPr/>
    </dgm:pt>
    <dgm:pt modelId="{835758F5-3070-458A-A1D4-805922CC7732}" type="pres">
      <dgm:prSet presAssocID="{8460285B-1E57-497D-AE08-B52F0C3A51FD}" presName="vertFour" presStyleCnt="0">
        <dgm:presLayoutVars>
          <dgm:chPref val="3"/>
        </dgm:presLayoutVars>
      </dgm:prSet>
      <dgm:spPr/>
    </dgm:pt>
    <dgm:pt modelId="{AEE99149-13D1-44A6-9BFF-2F6CEEA53555}" type="pres">
      <dgm:prSet presAssocID="{8460285B-1E57-497D-AE08-B52F0C3A51FD}" presName="txFour" presStyleLbl="node4" presStyleIdx="17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320649E-2F41-4422-B781-878433AD7DC4}" type="pres">
      <dgm:prSet presAssocID="{8460285B-1E57-497D-AE08-B52F0C3A51FD}" presName="parTransFour" presStyleCnt="0"/>
      <dgm:spPr/>
    </dgm:pt>
    <dgm:pt modelId="{1D0548D0-7E0E-420B-A5A9-3A84C47865EB}" type="pres">
      <dgm:prSet presAssocID="{8460285B-1E57-497D-AE08-B52F0C3A51FD}" presName="horzFour" presStyleCnt="0"/>
      <dgm:spPr/>
    </dgm:pt>
    <dgm:pt modelId="{1FB0F636-80B7-470C-9EB6-AFD33FC10CE0}" type="pres">
      <dgm:prSet presAssocID="{430C18E4-1030-4F0D-8481-0FE928D2FA49}" presName="vertFour" presStyleCnt="0">
        <dgm:presLayoutVars>
          <dgm:chPref val="3"/>
        </dgm:presLayoutVars>
      </dgm:prSet>
      <dgm:spPr/>
    </dgm:pt>
    <dgm:pt modelId="{B0AC51C3-59E4-4FB5-93B7-B6A40AD21BAC}" type="pres">
      <dgm:prSet presAssocID="{430C18E4-1030-4F0D-8481-0FE928D2FA49}" presName="txFour" presStyleLbl="node4" presStyleIdx="18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11CEA1F-FA8D-48BD-A006-F869C016DAF6}" type="pres">
      <dgm:prSet presAssocID="{430C18E4-1030-4F0D-8481-0FE928D2FA49}" presName="parTransFour" presStyleCnt="0"/>
      <dgm:spPr/>
    </dgm:pt>
    <dgm:pt modelId="{75CB7573-0EB0-4C13-9F8E-03A660D32BDD}" type="pres">
      <dgm:prSet presAssocID="{430C18E4-1030-4F0D-8481-0FE928D2FA49}" presName="horzFour" presStyleCnt="0"/>
      <dgm:spPr/>
    </dgm:pt>
    <dgm:pt modelId="{D3F9241A-83C5-49AC-AE1D-562300894066}" type="pres">
      <dgm:prSet presAssocID="{B473DEB6-88B3-400D-AE4E-BCA077075A67}" presName="vertFour" presStyleCnt="0">
        <dgm:presLayoutVars>
          <dgm:chPref val="3"/>
        </dgm:presLayoutVars>
      </dgm:prSet>
      <dgm:spPr/>
    </dgm:pt>
    <dgm:pt modelId="{0EE9A879-FC53-4B75-A452-FEFA20644E0B}" type="pres">
      <dgm:prSet presAssocID="{B473DEB6-88B3-400D-AE4E-BCA077075A67}" presName="txFour" presStyleLbl="node4" presStyleIdx="19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A71122E-C23E-4173-B03C-4841A382F9BD}" type="pres">
      <dgm:prSet presAssocID="{B473DEB6-88B3-400D-AE4E-BCA077075A67}" presName="parTransFour" presStyleCnt="0"/>
      <dgm:spPr/>
    </dgm:pt>
    <dgm:pt modelId="{B4FB17CB-B66C-4A8E-BCBB-62D9CCDA03A0}" type="pres">
      <dgm:prSet presAssocID="{B473DEB6-88B3-400D-AE4E-BCA077075A67}" presName="horzFour" presStyleCnt="0"/>
      <dgm:spPr/>
    </dgm:pt>
    <dgm:pt modelId="{6C1B89BC-2E20-44E8-A1E3-096F8383EB13}" type="pres">
      <dgm:prSet presAssocID="{FDEFE646-7909-493D-88B1-EBF772848579}" presName="vertFour" presStyleCnt="0">
        <dgm:presLayoutVars>
          <dgm:chPref val="3"/>
        </dgm:presLayoutVars>
      </dgm:prSet>
      <dgm:spPr/>
    </dgm:pt>
    <dgm:pt modelId="{AE56534F-252A-48AA-81E5-4DDD99576A57}" type="pres">
      <dgm:prSet presAssocID="{FDEFE646-7909-493D-88B1-EBF772848579}" presName="txFour" presStyleLbl="node4" presStyleIdx="20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CAE4F5C-630C-4246-AD4E-39E806F41191}" type="pres">
      <dgm:prSet presAssocID="{FDEFE646-7909-493D-88B1-EBF772848579}" presName="parTransFour" presStyleCnt="0"/>
      <dgm:spPr/>
    </dgm:pt>
    <dgm:pt modelId="{F4458D39-CBB6-4BFE-8A93-1865814FD662}" type="pres">
      <dgm:prSet presAssocID="{FDEFE646-7909-493D-88B1-EBF772848579}" presName="horzFour" presStyleCnt="0"/>
      <dgm:spPr/>
    </dgm:pt>
    <dgm:pt modelId="{F734AAC3-4AA1-44F5-8FC4-95E2AB310198}" type="pres">
      <dgm:prSet presAssocID="{FA085071-1BBE-4528-A6B3-357365AB71D1}" presName="vertFour" presStyleCnt="0">
        <dgm:presLayoutVars>
          <dgm:chPref val="3"/>
        </dgm:presLayoutVars>
      </dgm:prSet>
      <dgm:spPr/>
    </dgm:pt>
    <dgm:pt modelId="{1AB095AF-D635-42AB-9CDA-8FFBA0335B11}" type="pres">
      <dgm:prSet presAssocID="{FA085071-1BBE-4528-A6B3-357365AB71D1}" presName="txFour" presStyleLbl="node4" presStyleIdx="21" presStyleCnt="2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A11BE3D-CD62-420D-A243-612F2DE22D83}" type="pres">
      <dgm:prSet presAssocID="{FA085071-1BBE-4528-A6B3-357365AB71D1}" presName="horzFour" presStyleCnt="0"/>
      <dgm:spPr/>
    </dgm:pt>
  </dgm:ptLst>
  <dgm:cxnLst>
    <dgm:cxn modelId="{D2589451-7F73-4CD2-9808-64CE3C93CA51}" type="presOf" srcId="{CB980AB6-8FEE-4C0D-A70C-BE37CADAE4C0}" destId="{8766981D-5EE2-4D84-B44C-F771C4D11F07}" srcOrd="0" destOrd="0" presId="urn:microsoft.com/office/officeart/2005/8/layout/hierarchy4"/>
    <dgm:cxn modelId="{5AB02A90-917D-4AC6-9445-9CDCA978C3A4}" srcId="{6A897B57-F4EB-4D1C-ACD1-0B636E32B13F}" destId="{CB980AB6-8FEE-4C0D-A70C-BE37CADAE4C0}" srcOrd="0" destOrd="0" parTransId="{71E48937-1DDE-4788-95AE-625051D8CCD0}" sibTransId="{7BEC2484-8D1E-480B-837F-2727FF405F15}"/>
    <dgm:cxn modelId="{88948F64-3240-4DB8-BBDF-E1B281124D93}" srcId="{22AA62BD-FE10-4CFD-A330-6E04A2447972}" destId="{6D84CE57-7793-4819-AC5C-6D08DF190CE0}" srcOrd="0" destOrd="0" parTransId="{DA709CF4-CECB-489A-825A-6A93B862D6F4}" sibTransId="{966FB9D5-BF77-4674-A52E-B058479F3623}"/>
    <dgm:cxn modelId="{238D2068-F136-4910-AE0A-226D3A7073C5}" type="presOf" srcId="{CBB0EA84-5ED9-48C1-8F5F-BE936B26C760}" destId="{8C6015BE-6FA6-40A2-888F-223F511C41FD}" srcOrd="0" destOrd="0" presId="urn:microsoft.com/office/officeart/2005/8/layout/hierarchy4"/>
    <dgm:cxn modelId="{0FFBA13C-5CBE-4362-AC08-DAE3B5179703}" srcId="{A4571E3F-CBE9-4A5B-957C-D0140A516EA9}" destId="{2944E147-00EB-4EA6-B58E-5632BD7E45C2}" srcOrd="0" destOrd="0" parTransId="{53E7BC48-8F47-4E24-92D1-0292BE4C0A96}" sibTransId="{17AF4957-D583-40C1-8154-A3EB77C819C5}"/>
    <dgm:cxn modelId="{5C20C913-538D-4598-B373-12D1664D9946}" type="presOf" srcId="{430C18E4-1030-4F0D-8481-0FE928D2FA49}" destId="{B0AC51C3-59E4-4FB5-93B7-B6A40AD21BAC}" srcOrd="0" destOrd="0" presId="urn:microsoft.com/office/officeart/2005/8/layout/hierarchy4"/>
    <dgm:cxn modelId="{99C14B33-D9E4-48E1-9D87-C5F9EBAE9477}" srcId="{73356FEF-C560-4A4D-9492-93CB6D7A7C03}" destId="{ABA9B1E7-1CDE-44DF-904B-45FCDB225D54}" srcOrd="0" destOrd="0" parTransId="{28AE7596-61F3-42CB-BFDB-15E4A926358A}" sibTransId="{FED2CFA7-6B65-4B67-913E-F22BF8105781}"/>
    <dgm:cxn modelId="{BC2B76E8-D36F-414C-AFA8-CC1CF4F3659B}" type="presOf" srcId="{D181CBD5-BED5-412E-A146-7140F7DC962D}" destId="{D74A284B-5864-4F31-9F7B-72ACBE9CB978}" srcOrd="0" destOrd="0" presId="urn:microsoft.com/office/officeart/2005/8/layout/hierarchy4"/>
    <dgm:cxn modelId="{87446C74-AB21-43BD-B412-AB670DF60A4D}" type="presOf" srcId="{DEA4B162-C65C-4F4E-918F-9A701B5FEE5A}" destId="{D067AD51-3F2B-4ADF-9B52-EE919AB48D81}" srcOrd="0" destOrd="0" presId="urn:microsoft.com/office/officeart/2005/8/layout/hierarchy4"/>
    <dgm:cxn modelId="{3327E5EA-0BF6-4D9D-B99A-2E6A1D555EB8}" type="presOf" srcId="{452EC819-6074-42A7-8D40-6F62FC30492A}" destId="{785FEF3E-D138-4D24-87AA-C012ABDD35C8}" srcOrd="0" destOrd="0" presId="urn:microsoft.com/office/officeart/2005/8/layout/hierarchy4"/>
    <dgm:cxn modelId="{1A80EB51-AEBA-48E1-84FB-612D76B2A19F}" type="presOf" srcId="{B476F791-34FE-4788-A0DF-47D8C2D90356}" destId="{1841BBAE-0C2A-476F-AB4B-E4E2E0FB6DB7}" srcOrd="0" destOrd="0" presId="urn:microsoft.com/office/officeart/2005/8/layout/hierarchy4"/>
    <dgm:cxn modelId="{E9B68DE3-1CA3-465A-91A3-01F88C9D5818}" type="presOf" srcId="{B473DEB6-88B3-400D-AE4E-BCA077075A67}" destId="{0EE9A879-FC53-4B75-A452-FEFA20644E0B}" srcOrd="0" destOrd="0" presId="urn:microsoft.com/office/officeart/2005/8/layout/hierarchy4"/>
    <dgm:cxn modelId="{C0AB9854-77CC-4CE1-AD5A-F5F7B0FBC5A9}" type="presOf" srcId="{FA085071-1BBE-4528-A6B3-357365AB71D1}" destId="{1AB095AF-D635-42AB-9CDA-8FFBA0335B11}" srcOrd="0" destOrd="0" presId="urn:microsoft.com/office/officeart/2005/8/layout/hierarchy4"/>
    <dgm:cxn modelId="{94F7CC39-775E-4796-A2B7-69DFE6893728}" type="presOf" srcId="{FDEFE646-7909-493D-88B1-EBF772848579}" destId="{AE56534F-252A-48AA-81E5-4DDD99576A57}" srcOrd="0" destOrd="0" presId="urn:microsoft.com/office/officeart/2005/8/layout/hierarchy4"/>
    <dgm:cxn modelId="{E4CF9D52-F53B-432C-AD2C-84128C9EAFF8}" srcId="{2944E147-00EB-4EA6-B58E-5632BD7E45C2}" destId="{8460285B-1E57-497D-AE08-B52F0C3A51FD}" srcOrd="0" destOrd="0" parTransId="{36BE7928-01E9-484F-9FF7-EBDFDB3A29C0}" sibTransId="{317034ED-3E83-473D-91B5-EF2AD030D390}"/>
    <dgm:cxn modelId="{DCAEC859-CF5B-4960-8804-1CC9CF93779F}" type="presOf" srcId="{683979C6-1EEB-4072-9BA8-CCE3545D07BC}" destId="{6AB6A8A0-5222-458B-8D3D-FDA00323EBA9}" srcOrd="0" destOrd="0" presId="urn:microsoft.com/office/officeart/2005/8/layout/hierarchy4"/>
    <dgm:cxn modelId="{DC6698FE-3A3C-4C8A-B605-403F7CBCD630}" type="presOf" srcId="{2944E147-00EB-4EA6-B58E-5632BD7E45C2}" destId="{F2959E72-9120-49B2-94C0-E52A4FB46494}" srcOrd="0" destOrd="0" presId="urn:microsoft.com/office/officeart/2005/8/layout/hierarchy4"/>
    <dgm:cxn modelId="{E9541564-1366-4E78-9D66-20A965FBF30F}" srcId="{CB980AB6-8FEE-4C0D-A70C-BE37CADAE4C0}" destId="{DEA4B162-C65C-4F4E-918F-9A701B5FEE5A}" srcOrd="0" destOrd="0" parTransId="{DAD46D5A-C845-449C-9A8C-A5E97D55175C}" sibTransId="{3ED27ED4-47AF-404A-B736-D9CF1463CB63}"/>
    <dgm:cxn modelId="{407E0C66-893A-4F0D-8EA0-2FD8D8C96FC5}" srcId="{FDEFE646-7909-493D-88B1-EBF772848579}" destId="{FA085071-1BBE-4528-A6B3-357365AB71D1}" srcOrd="0" destOrd="0" parTransId="{E16906E4-B54E-44C5-A8F7-1B5C26AB5F6E}" sibTransId="{E781A72F-BCA7-43A9-B741-DED70C455A12}"/>
    <dgm:cxn modelId="{FF61CABB-4B43-4522-B380-EB8D23C49B3C}" srcId="{A89F173E-806D-4322-8849-FADA3B126D00}" destId="{5CCBFE4D-2C53-48EA-B4ED-590220ABB883}" srcOrd="0" destOrd="0" parTransId="{0D8FFD43-510A-45C5-B41D-5DAA05FE0701}" sibTransId="{CEC651E6-8D75-4C63-A3AD-646132CDF256}"/>
    <dgm:cxn modelId="{6035F8FF-856A-4EA3-8D26-271DAA370860}" type="presOf" srcId="{A9C71907-8AA9-4830-841F-95E2C7398C45}" destId="{8EF3104D-FE86-49F8-9D7C-5DA86B568686}" srcOrd="0" destOrd="0" presId="urn:microsoft.com/office/officeart/2005/8/layout/hierarchy4"/>
    <dgm:cxn modelId="{9B776132-CA9A-45A7-A177-9039032BBC3B}" srcId="{CBB0EA84-5ED9-48C1-8F5F-BE936B26C760}" destId="{D181CBD5-BED5-412E-A146-7140F7DC962D}" srcOrd="0" destOrd="0" parTransId="{8E67891C-F5B0-4B84-941A-2E83CE8263BF}" sibTransId="{10652FBA-E603-4091-BFED-8727A224B1FB}"/>
    <dgm:cxn modelId="{A96F9C5F-6DEA-4589-88B2-618C3B27EC2C}" srcId="{683979C6-1EEB-4072-9BA8-CCE3545D07BC}" destId="{73356FEF-C560-4A4D-9492-93CB6D7A7C03}" srcOrd="0" destOrd="0" parTransId="{D5602396-115E-4FA0-8D74-3129D7EA1854}" sibTransId="{FE1C56D7-2B0A-4370-83E7-4CAA25FDEDFE}"/>
    <dgm:cxn modelId="{265FEF3F-9948-43CD-B2C9-FD418C0C5BA0}" type="presOf" srcId="{ABA9B1E7-1CDE-44DF-904B-45FCDB225D54}" destId="{A0AB4534-D09E-497C-958E-45B338E3A0CA}" srcOrd="0" destOrd="0" presId="urn:microsoft.com/office/officeart/2005/8/layout/hierarchy4"/>
    <dgm:cxn modelId="{D7B5C819-F7E3-4224-8BF6-4122AACD9911}" srcId="{6D84CE57-7793-4819-AC5C-6D08DF190CE0}" destId="{A169D8FB-353C-45AC-B380-476B03F2B0DE}" srcOrd="0" destOrd="0" parTransId="{BF91C593-F9D0-480E-B234-A7EC6D31214B}" sibTransId="{D087E34B-7F77-415F-B2E2-0A0E03356D39}"/>
    <dgm:cxn modelId="{F241EB5B-4F1D-4B34-B6B5-44D7B289DE57}" type="presOf" srcId="{6A897B57-F4EB-4D1C-ACD1-0B636E32B13F}" destId="{57851549-2546-436B-9FB8-82C09E9EF2A7}" srcOrd="0" destOrd="0" presId="urn:microsoft.com/office/officeart/2005/8/layout/hierarchy4"/>
    <dgm:cxn modelId="{0E6E0644-2988-4043-9246-3149891ADF37}" srcId="{A169D8FB-353C-45AC-B380-476B03F2B0DE}" destId="{B476F791-34FE-4788-A0DF-47D8C2D90356}" srcOrd="0" destOrd="0" parTransId="{E65CE624-25BB-4320-9A6E-64037D2977B0}" sibTransId="{02172AB6-9D26-4DAF-B906-5A0AEBFCAB46}"/>
    <dgm:cxn modelId="{DF46A7E5-9DF7-4257-A528-8ADDE426F08B}" srcId="{90E1170F-BFB2-4F07-9AB7-EC7A80977CD7}" destId="{CBB0EA84-5ED9-48C1-8F5F-BE936B26C760}" srcOrd="0" destOrd="0" parTransId="{BA6BAC5C-4C22-4FCC-96E0-4B6B99BEF2BC}" sibTransId="{8FBE1FFC-C094-4664-889D-06DF93F72248}"/>
    <dgm:cxn modelId="{98F83C65-B3BA-47CE-ACA2-A57A7E46E5C0}" type="presOf" srcId="{5CCBFE4D-2C53-48EA-B4ED-590220ABB883}" destId="{D789B7A6-B95F-4E6E-92C3-601838B905E5}" srcOrd="0" destOrd="0" presId="urn:microsoft.com/office/officeart/2005/8/layout/hierarchy4"/>
    <dgm:cxn modelId="{6FF56008-5C8F-40C2-8237-56869467CDEA}" srcId="{8460285B-1E57-497D-AE08-B52F0C3A51FD}" destId="{430C18E4-1030-4F0D-8481-0FE928D2FA49}" srcOrd="0" destOrd="0" parTransId="{701AA24D-8183-4FA8-996D-69325344361E}" sibTransId="{17724A21-7C08-4037-AB99-71CB7AB603D0}"/>
    <dgm:cxn modelId="{119EF606-DB4A-4B39-A3F1-A2E792045931}" srcId="{B473DEB6-88B3-400D-AE4E-BCA077075A67}" destId="{FDEFE646-7909-493D-88B1-EBF772848579}" srcOrd="0" destOrd="0" parTransId="{2A880723-5929-43F8-9BF3-5731E2332E24}" sibTransId="{39A89ADC-A3FF-4721-87BC-A74C9AA3FFFD}"/>
    <dgm:cxn modelId="{E3AF1541-53FF-4BEF-BE3D-DDB42FA3E1CF}" srcId="{ABED42AC-1761-4893-8444-82EA927499D6}" destId="{D29A0676-E2DF-46A9-A2AD-ECCADE6D8F46}" srcOrd="0" destOrd="0" parTransId="{C3532CD7-91CF-44A0-B005-704CAB5A6EB2}" sibTransId="{D4F534A7-F4F9-424D-AEE4-20834F3B432C}"/>
    <dgm:cxn modelId="{C38A8540-AFAC-4681-9590-FA767A74C667}" type="presOf" srcId="{22AA62BD-FE10-4CFD-A330-6E04A2447972}" destId="{C13BCFC8-496B-4602-8F56-1BF563806FF0}" srcOrd="0" destOrd="0" presId="urn:microsoft.com/office/officeart/2005/8/layout/hierarchy4"/>
    <dgm:cxn modelId="{D31EC155-1387-4737-87A3-462C285D905E}" srcId="{BED302BA-E23B-49C9-A7B2-9E891599FF12}" destId="{A89F173E-806D-4322-8849-FADA3B126D00}" srcOrd="0" destOrd="0" parTransId="{DA309C9D-3418-4744-BABC-28E15C711CFE}" sibTransId="{FE286B91-CDAE-4CEE-962E-02E3013C5992}"/>
    <dgm:cxn modelId="{E778EAB1-4600-42C0-B0F7-FE083BED31B4}" srcId="{430C18E4-1030-4F0D-8481-0FE928D2FA49}" destId="{B473DEB6-88B3-400D-AE4E-BCA077075A67}" srcOrd="0" destOrd="0" parTransId="{9CC81EC7-3AD0-40C0-A628-7E13EA6330B2}" sibTransId="{CD74C2C3-70DA-4A7D-847A-C17AE51BEDD5}"/>
    <dgm:cxn modelId="{05D341C3-EC50-4048-907C-D6CA5C23FFB4}" type="presOf" srcId="{6D84CE57-7793-4819-AC5C-6D08DF190CE0}" destId="{E0AB9746-BBD8-4735-9C3D-9CE5D9BB08D1}" srcOrd="0" destOrd="0" presId="urn:microsoft.com/office/officeart/2005/8/layout/hierarchy4"/>
    <dgm:cxn modelId="{A534D7AB-7A34-419A-B5AF-051B32F9544A}" type="presOf" srcId="{A4571E3F-CBE9-4A5B-957C-D0140A516EA9}" destId="{E969B7A4-3FE2-439B-B708-ED1841F2360C}" srcOrd="0" destOrd="0" presId="urn:microsoft.com/office/officeart/2005/8/layout/hierarchy4"/>
    <dgm:cxn modelId="{7EA6BF84-E528-4D16-9420-F6BC859F298D}" srcId="{ABA9B1E7-1CDE-44DF-904B-45FCDB225D54}" destId="{452EC819-6074-42A7-8D40-6F62FC30492A}" srcOrd="0" destOrd="0" parTransId="{9491D2C5-8994-4644-8A7D-E1831F3CF732}" sibTransId="{E96CF737-5BB7-4123-ACBE-14DA64501272}"/>
    <dgm:cxn modelId="{18B6D84B-0618-4234-BDDF-C54230534CA9}" type="presOf" srcId="{D29A0676-E2DF-46A9-A2AD-ECCADE6D8F46}" destId="{23925938-DBFE-4893-997A-E6640B99558D}" srcOrd="0" destOrd="0" presId="urn:microsoft.com/office/officeart/2005/8/layout/hierarchy4"/>
    <dgm:cxn modelId="{B84238F7-C31B-4A20-8FB2-BADBAB0DBC3A}" type="presOf" srcId="{59BAE100-368E-453A-BE8F-3B2E740418B7}" destId="{16112ECC-0A60-4FAD-B9DD-51EAB2F5BDE0}" srcOrd="0" destOrd="0" presId="urn:microsoft.com/office/officeart/2005/8/layout/hierarchy4"/>
    <dgm:cxn modelId="{E5B7259C-2A78-4219-8DD8-206596328F2C}" srcId="{D181CBD5-BED5-412E-A146-7140F7DC962D}" destId="{22AA62BD-FE10-4CFD-A330-6E04A2447972}" srcOrd="0" destOrd="0" parTransId="{A58BECA1-61FB-4436-8302-9E4F58A90625}" sibTransId="{6904DB5D-B236-45A1-8B97-2EB128D23311}"/>
    <dgm:cxn modelId="{E1DD37F5-B16C-4C1E-B582-2DB9305673DE}" type="presOf" srcId="{BED302BA-E23B-49C9-A7B2-9E891599FF12}" destId="{785FA2AC-5191-451A-97AE-859C232C8AA9}" srcOrd="0" destOrd="0" presId="urn:microsoft.com/office/officeart/2005/8/layout/hierarchy4"/>
    <dgm:cxn modelId="{B98E1A3F-9DB2-4F0B-B2BA-646C315BA085}" srcId="{59BAE100-368E-453A-BE8F-3B2E740418B7}" destId="{ABED42AC-1761-4893-8444-82EA927499D6}" srcOrd="0" destOrd="0" parTransId="{5440BF20-6294-4DEB-984D-7E069CE96585}" sibTransId="{BCFEB5EB-3928-412F-964B-D9825E85D34F}"/>
    <dgm:cxn modelId="{EB54E406-8376-4A8D-9E77-47FBA56EEBF3}" type="presOf" srcId="{90E1170F-BFB2-4F07-9AB7-EC7A80977CD7}" destId="{F208271C-B0E0-4239-A5CE-703E8C31ED75}" srcOrd="0" destOrd="0" presId="urn:microsoft.com/office/officeart/2005/8/layout/hierarchy4"/>
    <dgm:cxn modelId="{4BB5EFF9-615E-4877-B3CA-29FE1F0B969E}" type="presOf" srcId="{73356FEF-C560-4A4D-9492-93CB6D7A7C03}" destId="{56A46748-CDD4-4086-BAEA-E866C3B5E246}" srcOrd="0" destOrd="0" presId="urn:microsoft.com/office/officeart/2005/8/layout/hierarchy4"/>
    <dgm:cxn modelId="{AA151379-A542-4161-A2ED-6F2B80CD5FC8}" srcId="{452EC819-6074-42A7-8D40-6F62FC30492A}" destId="{6A897B57-F4EB-4D1C-ACD1-0B636E32B13F}" srcOrd="0" destOrd="0" parTransId="{45DB3249-CE3B-410A-A0F3-6C77360D7FC8}" sibTransId="{91D38F9E-204F-4B3B-BD68-FAA348FD3000}"/>
    <dgm:cxn modelId="{D62CD07F-C5A7-4C82-92B1-93614FB3D026}" srcId="{5CCBFE4D-2C53-48EA-B4ED-590220ABB883}" destId="{59BAE100-368E-453A-BE8F-3B2E740418B7}" srcOrd="0" destOrd="0" parTransId="{F906E81A-5229-4781-BAAF-5C6034D03410}" sibTransId="{D32533F6-867D-47EC-B4A9-90A3877C0C6A}"/>
    <dgm:cxn modelId="{FFACD3B8-B32F-4C05-8C5E-7299AC889D7E}" srcId="{DEA4B162-C65C-4F4E-918F-9A701B5FEE5A}" destId="{90E1170F-BFB2-4F07-9AB7-EC7A80977CD7}" srcOrd="0" destOrd="0" parTransId="{80F251AE-3214-4AD7-BC2C-5F4E77B825FB}" sibTransId="{7B38D284-29F6-42DD-8A89-A124E148E38B}"/>
    <dgm:cxn modelId="{EB8296E2-B7C2-4688-B74C-22D4E4F3B8D1}" type="presOf" srcId="{A89F173E-806D-4322-8849-FADA3B126D00}" destId="{6A4B866F-6BFE-4ECB-A2B5-B9A37E1B8B69}" srcOrd="0" destOrd="0" presId="urn:microsoft.com/office/officeart/2005/8/layout/hierarchy4"/>
    <dgm:cxn modelId="{31530014-970A-40AE-8899-B4134DDBDF56}" srcId="{D29A0676-E2DF-46A9-A2AD-ECCADE6D8F46}" destId="{A4571E3F-CBE9-4A5B-957C-D0140A516EA9}" srcOrd="0" destOrd="0" parTransId="{22B390E3-1DE8-4514-A8FE-9DE097C4CE49}" sibTransId="{4659C1D3-3340-4B14-BB15-3ADCD693B618}"/>
    <dgm:cxn modelId="{EF39FD93-D477-495C-835E-858FBFE9CEEF}" type="presOf" srcId="{8460285B-1E57-497D-AE08-B52F0C3A51FD}" destId="{AEE99149-13D1-44A6-9BFF-2F6CEEA53555}" srcOrd="0" destOrd="0" presId="urn:microsoft.com/office/officeart/2005/8/layout/hierarchy4"/>
    <dgm:cxn modelId="{42640E61-D3FB-44F7-B41B-EF53216187B2}" srcId="{73356FEF-C560-4A4D-9492-93CB6D7A7C03}" destId="{BED302BA-E23B-49C9-A7B2-9E891599FF12}" srcOrd="1" destOrd="0" parTransId="{C229E5B5-17FF-46B7-B42C-F0F232F03C45}" sibTransId="{68673B25-9B6F-4A40-AB57-4AB647848B5F}"/>
    <dgm:cxn modelId="{282F7884-D6CF-4191-8CC7-BA3CC93699CA}" type="presOf" srcId="{A169D8FB-353C-45AC-B380-476B03F2B0DE}" destId="{E31EAEEB-E9DC-45EA-9B9C-DDDC2BE58DF4}" srcOrd="0" destOrd="0" presId="urn:microsoft.com/office/officeart/2005/8/layout/hierarchy4"/>
    <dgm:cxn modelId="{D6A446FA-273C-4FCA-B79A-7581E4B49327}" type="presOf" srcId="{ABED42AC-1761-4893-8444-82EA927499D6}" destId="{58ABBCBB-0835-4BC0-AA54-850DB0C8B10D}" srcOrd="0" destOrd="0" presId="urn:microsoft.com/office/officeart/2005/8/layout/hierarchy4"/>
    <dgm:cxn modelId="{091C8FA1-1D33-49DC-AC79-27DC6FA86682}" srcId="{B476F791-34FE-4788-A0DF-47D8C2D90356}" destId="{A9C71907-8AA9-4830-841F-95E2C7398C45}" srcOrd="0" destOrd="0" parTransId="{07294E9C-7728-4DF3-8849-56F8776EA172}" sibTransId="{66EB2572-CB42-4E73-B83C-1DE764EFF1F3}"/>
    <dgm:cxn modelId="{AF0271C7-1958-4313-8DD4-72730A7AD820}" type="presParOf" srcId="{6AB6A8A0-5222-458B-8D3D-FDA00323EBA9}" destId="{E1C80807-0EDA-4E8E-BDBD-41D024A20BFB}" srcOrd="0" destOrd="0" presId="urn:microsoft.com/office/officeart/2005/8/layout/hierarchy4"/>
    <dgm:cxn modelId="{1C5D685A-D55E-45BB-8D92-1B1485E60C5C}" type="presParOf" srcId="{E1C80807-0EDA-4E8E-BDBD-41D024A20BFB}" destId="{56A46748-CDD4-4086-BAEA-E866C3B5E246}" srcOrd="0" destOrd="0" presId="urn:microsoft.com/office/officeart/2005/8/layout/hierarchy4"/>
    <dgm:cxn modelId="{CD7D70BA-B6B1-4A99-B8A6-7B0EC1A990A1}" type="presParOf" srcId="{E1C80807-0EDA-4E8E-BDBD-41D024A20BFB}" destId="{2B4F0877-E051-4BB5-AA00-351B4DC26024}" srcOrd="1" destOrd="0" presId="urn:microsoft.com/office/officeart/2005/8/layout/hierarchy4"/>
    <dgm:cxn modelId="{0DA1AFE9-8AE0-414F-8704-E9D233D93F99}" type="presParOf" srcId="{E1C80807-0EDA-4E8E-BDBD-41D024A20BFB}" destId="{DEA452C7-FA6D-43BD-8325-E4442B53D7EA}" srcOrd="2" destOrd="0" presId="urn:microsoft.com/office/officeart/2005/8/layout/hierarchy4"/>
    <dgm:cxn modelId="{2F0A7BA9-4E70-494A-B906-8C615E718927}" type="presParOf" srcId="{DEA452C7-FA6D-43BD-8325-E4442B53D7EA}" destId="{0AB6BBE6-F0A4-46B8-8D3B-5C5E7388DC6C}" srcOrd="0" destOrd="0" presId="urn:microsoft.com/office/officeart/2005/8/layout/hierarchy4"/>
    <dgm:cxn modelId="{CBBE46DB-2FCC-43FA-B449-10A78ADA55A5}" type="presParOf" srcId="{0AB6BBE6-F0A4-46B8-8D3B-5C5E7388DC6C}" destId="{A0AB4534-D09E-497C-958E-45B338E3A0CA}" srcOrd="0" destOrd="0" presId="urn:microsoft.com/office/officeart/2005/8/layout/hierarchy4"/>
    <dgm:cxn modelId="{B6F96C87-B3FE-4FCE-8306-E76AB50184C9}" type="presParOf" srcId="{0AB6BBE6-F0A4-46B8-8D3B-5C5E7388DC6C}" destId="{C2927FB1-36E2-4FEA-8A8E-5E5ECB87BAA5}" srcOrd="1" destOrd="0" presId="urn:microsoft.com/office/officeart/2005/8/layout/hierarchy4"/>
    <dgm:cxn modelId="{7CAABA8E-0023-46A4-B563-7C66293A6D87}" type="presParOf" srcId="{0AB6BBE6-F0A4-46B8-8D3B-5C5E7388DC6C}" destId="{68EF6170-36BE-4BF1-B5C3-FCC879500FC6}" srcOrd="2" destOrd="0" presId="urn:microsoft.com/office/officeart/2005/8/layout/hierarchy4"/>
    <dgm:cxn modelId="{BA78BA1E-0889-4372-9154-31448799EEF2}" type="presParOf" srcId="{68EF6170-36BE-4BF1-B5C3-FCC879500FC6}" destId="{0A736C7A-0280-4892-A6DA-B47874FBCC14}" srcOrd="0" destOrd="0" presId="urn:microsoft.com/office/officeart/2005/8/layout/hierarchy4"/>
    <dgm:cxn modelId="{8A60A7F2-E4B9-4BD3-8EF7-0E6852325DC2}" type="presParOf" srcId="{0A736C7A-0280-4892-A6DA-B47874FBCC14}" destId="{785FEF3E-D138-4D24-87AA-C012ABDD35C8}" srcOrd="0" destOrd="0" presId="urn:microsoft.com/office/officeart/2005/8/layout/hierarchy4"/>
    <dgm:cxn modelId="{010182E5-6451-425F-9824-D7C0E1AFDC38}" type="presParOf" srcId="{0A736C7A-0280-4892-A6DA-B47874FBCC14}" destId="{C3BBD5A5-9DE2-4F43-9569-E712C02F3771}" srcOrd="1" destOrd="0" presId="urn:microsoft.com/office/officeart/2005/8/layout/hierarchy4"/>
    <dgm:cxn modelId="{E254CFC8-6A8B-41F1-B904-B80263E05A28}" type="presParOf" srcId="{0A736C7A-0280-4892-A6DA-B47874FBCC14}" destId="{7F3B0144-227C-48CC-B3E1-4CF4D5BD42FB}" srcOrd="2" destOrd="0" presId="urn:microsoft.com/office/officeart/2005/8/layout/hierarchy4"/>
    <dgm:cxn modelId="{241239E3-77F0-4755-AC3B-8A94C32BAB03}" type="presParOf" srcId="{7F3B0144-227C-48CC-B3E1-4CF4D5BD42FB}" destId="{D06958F2-BD21-4492-AF0A-F89EEA38323E}" srcOrd="0" destOrd="0" presId="urn:microsoft.com/office/officeart/2005/8/layout/hierarchy4"/>
    <dgm:cxn modelId="{E164C3A3-2CEC-4EE0-BFE4-F124035C9568}" type="presParOf" srcId="{D06958F2-BD21-4492-AF0A-F89EEA38323E}" destId="{57851549-2546-436B-9FB8-82C09E9EF2A7}" srcOrd="0" destOrd="0" presId="urn:microsoft.com/office/officeart/2005/8/layout/hierarchy4"/>
    <dgm:cxn modelId="{28C359FA-7C77-4E8D-89D0-DA84622AE270}" type="presParOf" srcId="{D06958F2-BD21-4492-AF0A-F89EEA38323E}" destId="{5D9BAFDF-49F2-4C69-A500-D34C1537AD02}" srcOrd="1" destOrd="0" presId="urn:microsoft.com/office/officeart/2005/8/layout/hierarchy4"/>
    <dgm:cxn modelId="{7E1AF547-8888-4906-A29B-EA3F1D9C49A1}" type="presParOf" srcId="{D06958F2-BD21-4492-AF0A-F89EEA38323E}" destId="{CBED1C79-71E5-423F-A4B1-4F47E0DB68A8}" srcOrd="2" destOrd="0" presId="urn:microsoft.com/office/officeart/2005/8/layout/hierarchy4"/>
    <dgm:cxn modelId="{5C4E055F-8AF6-4320-93D3-755BE497D7D5}" type="presParOf" srcId="{CBED1C79-71E5-423F-A4B1-4F47E0DB68A8}" destId="{B2D49102-3031-45DB-A563-867143B5EA7A}" srcOrd="0" destOrd="0" presId="urn:microsoft.com/office/officeart/2005/8/layout/hierarchy4"/>
    <dgm:cxn modelId="{22D6537D-B270-469A-80B3-481C8658A1A4}" type="presParOf" srcId="{B2D49102-3031-45DB-A563-867143B5EA7A}" destId="{8766981D-5EE2-4D84-B44C-F771C4D11F07}" srcOrd="0" destOrd="0" presId="urn:microsoft.com/office/officeart/2005/8/layout/hierarchy4"/>
    <dgm:cxn modelId="{DF67970A-6E68-4358-A7CB-6000A61DC024}" type="presParOf" srcId="{B2D49102-3031-45DB-A563-867143B5EA7A}" destId="{99AF3536-1D95-4D64-BC0D-F3A375C1862C}" srcOrd="1" destOrd="0" presId="urn:microsoft.com/office/officeart/2005/8/layout/hierarchy4"/>
    <dgm:cxn modelId="{27E7A907-1B6A-47D6-AD16-F6D02BFFBCF8}" type="presParOf" srcId="{B2D49102-3031-45DB-A563-867143B5EA7A}" destId="{EACC3D49-C643-4AAA-8A13-F43588A5E6F4}" srcOrd="2" destOrd="0" presId="urn:microsoft.com/office/officeart/2005/8/layout/hierarchy4"/>
    <dgm:cxn modelId="{24022563-99DD-467E-94E5-88972EDBC9AC}" type="presParOf" srcId="{EACC3D49-C643-4AAA-8A13-F43588A5E6F4}" destId="{805AE74E-C4AE-472A-B4DD-75CDCCA5DF29}" srcOrd="0" destOrd="0" presId="urn:microsoft.com/office/officeart/2005/8/layout/hierarchy4"/>
    <dgm:cxn modelId="{8ABF20ED-5D70-4F7C-B099-20D77867F22E}" type="presParOf" srcId="{805AE74E-C4AE-472A-B4DD-75CDCCA5DF29}" destId="{D067AD51-3F2B-4ADF-9B52-EE919AB48D81}" srcOrd="0" destOrd="0" presId="urn:microsoft.com/office/officeart/2005/8/layout/hierarchy4"/>
    <dgm:cxn modelId="{E7C85C51-BFCA-4172-8B56-62B23F374ED6}" type="presParOf" srcId="{805AE74E-C4AE-472A-B4DD-75CDCCA5DF29}" destId="{5E044273-170B-4DA6-9465-919E3FC5AE99}" srcOrd="1" destOrd="0" presId="urn:microsoft.com/office/officeart/2005/8/layout/hierarchy4"/>
    <dgm:cxn modelId="{A5ECD8C3-7501-4AEB-90B1-DB8B880EB115}" type="presParOf" srcId="{805AE74E-C4AE-472A-B4DD-75CDCCA5DF29}" destId="{2D27A99F-B745-4D9B-9BD6-5A513C9EA706}" srcOrd="2" destOrd="0" presId="urn:microsoft.com/office/officeart/2005/8/layout/hierarchy4"/>
    <dgm:cxn modelId="{1B7E5644-88C4-46B7-AF99-C107183D1FD6}" type="presParOf" srcId="{2D27A99F-B745-4D9B-9BD6-5A513C9EA706}" destId="{9E411F73-2682-4D36-AA3C-ED2E2807597F}" srcOrd="0" destOrd="0" presId="urn:microsoft.com/office/officeart/2005/8/layout/hierarchy4"/>
    <dgm:cxn modelId="{E2F8E46D-4AB9-400B-AD6D-774D139A23F3}" type="presParOf" srcId="{9E411F73-2682-4D36-AA3C-ED2E2807597F}" destId="{F208271C-B0E0-4239-A5CE-703E8C31ED75}" srcOrd="0" destOrd="0" presId="urn:microsoft.com/office/officeart/2005/8/layout/hierarchy4"/>
    <dgm:cxn modelId="{A400937A-5C21-4887-8C43-1C36DC5508F1}" type="presParOf" srcId="{9E411F73-2682-4D36-AA3C-ED2E2807597F}" destId="{45B7EDA7-39D4-4D01-BC9A-8BCEC24906D4}" srcOrd="1" destOrd="0" presId="urn:microsoft.com/office/officeart/2005/8/layout/hierarchy4"/>
    <dgm:cxn modelId="{D5E4278B-B926-4D8B-A1CD-7D98D64D30B3}" type="presParOf" srcId="{9E411F73-2682-4D36-AA3C-ED2E2807597F}" destId="{F661BC19-1ED8-4831-AC2A-D0878DB58C32}" srcOrd="2" destOrd="0" presId="urn:microsoft.com/office/officeart/2005/8/layout/hierarchy4"/>
    <dgm:cxn modelId="{E4AC43BB-2AF7-4463-B29B-D7C81ED3B64B}" type="presParOf" srcId="{F661BC19-1ED8-4831-AC2A-D0878DB58C32}" destId="{883AFE7B-49DD-4EA2-8650-5970212A5DC3}" srcOrd="0" destOrd="0" presId="urn:microsoft.com/office/officeart/2005/8/layout/hierarchy4"/>
    <dgm:cxn modelId="{4B5E2AEF-5AEA-4425-B233-B7BDB5FEFD91}" type="presParOf" srcId="{883AFE7B-49DD-4EA2-8650-5970212A5DC3}" destId="{8C6015BE-6FA6-40A2-888F-223F511C41FD}" srcOrd="0" destOrd="0" presId="urn:microsoft.com/office/officeart/2005/8/layout/hierarchy4"/>
    <dgm:cxn modelId="{6B86609C-0E3F-4C16-B40A-AD3C7633C7EC}" type="presParOf" srcId="{883AFE7B-49DD-4EA2-8650-5970212A5DC3}" destId="{531D9C9F-33B3-4DBB-B9BA-24D7C1392C5E}" srcOrd="1" destOrd="0" presId="urn:microsoft.com/office/officeart/2005/8/layout/hierarchy4"/>
    <dgm:cxn modelId="{0D7CBE03-B441-4881-8ABC-BAD817279AE4}" type="presParOf" srcId="{883AFE7B-49DD-4EA2-8650-5970212A5DC3}" destId="{A06A429E-F43D-43CE-A469-5742CE43234A}" srcOrd="2" destOrd="0" presId="urn:microsoft.com/office/officeart/2005/8/layout/hierarchy4"/>
    <dgm:cxn modelId="{D4A5C070-57DE-499E-BCB4-839C21ACE8D3}" type="presParOf" srcId="{A06A429E-F43D-43CE-A469-5742CE43234A}" destId="{F5F5516E-1B6D-441B-B836-E2C6080740B4}" srcOrd="0" destOrd="0" presId="urn:microsoft.com/office/officeart/2005/8/layout/hierarchy4"/>
    <dgm:cxn modelId="{C69F95F8-1778-4E45-8780-B5ADF6628D8C}" type="presParOf" srcId="{F5F5516E-1B6D-441B-B836-E2C6080740B4}" destId="{D74A284B-5864-4F31-9F7B-72ACBE9CB978}" srcOrd="0" destOrd="0" presId="urn:microsoft.com/office/officeart/2005/8/layout/hierarchy4"/>
    <dgm:cxn modelId="{FFBB0C39-736C-4742-8A5F-E9876A027399}" type="presParOf" srcId="{F5F5516E-1B6D-441B-B836-E2C6080740B4}" destId="{57322130-F349-443F-8973-0818BE5CE38E}" srcOrd="1" destOrd="0" presId="urn:microsoft.com/office/officeart/2005/8/layout/hierarchy4"/>
    <dgm:cxn modelId="{64706F9C-3F29-4B67-8D7B-1B284A0E9342}" type="presParOf" srcId="{F5F5516E-1B6D-441B-B836-E2C6080740B4}" destId="{33C0F9D3-D8BE-462C-ADBF-26B35A2200C9}" srcOrd="2" destOrd="0" presId="urn:microsoft.com/office/officeart/2005/8/layout/hierarchy4"/>
    <dgm:cxn modelId="{D75CBBBA-93A1-4973-BEAB-0874F2A56FBE}" type="presParOf" srcId="{33C0F9D3-D8BE-462C-ADBF-26B35A2200C9}" destId="{56E5FE23-ACEE-4076-9C0D-7FD50E0471BE}" srcOrd="0" destOrd="0" presId="urn:microsoft.com/office/officeart/2005/8/layout/hierarchy4"/>
    <dgm:cxn modelId="{9BA6A6AF-FE3D-4EEF-ADE1-0A7A0B23F0AD}" type="presParOf" srcId="{56E5FE23-ACEE-4076-9C0D-7FD50E0471BE}" destId="{C13BCFC8-496B-4602-8F56-1BF563806FF0}" srcOrd="0" destOrd="0" presId="urn:microsoft.com/office/officeart/2005/8/layout/hierarchy4"/>
    <dgm:cxn modelId="{A32FCB3B-C352-44AA-AC16-597C9FF7BEF5}" type="presParOf" srcId="{56E5FE23-ACEE-4076-9C0D-7FD50E0471BE}" destId="{CFAC6614-7EA9-4EBD-A110-44AF87F160D4}" srcOrd="1" destOrd="0" presId="urn:microsoft.com/office/officeart/2005/8/layout/hierarchy4"/>
    <dgm:cxn modelId="{A62E8831-FDB1-41D4-BA7E-CA5B1F20A7F2}" type="presParOf" srcId="{56E5FE23-ACEE-4076-9C0D-7FD50E0471BE}" destId="{E5E58185-7836-43A5-90E6-B2961DF3136F}" srcOrd="2" destOrd="0" presId="urn:microsoft.com/office/officeart/2005/8/layout/hierarchy4"/>
    <dgm:cxn modelId="{920214E2-3729-472C-A23E-64FB53A5484F}" type="presParOf" srcId="{E5E58185-7836-43A5-90E6-B2961DF3136F}" destId="{45BA37AD-04A5-489C-850C-0819FE25A98D}" srcOrd="0" destOrd="0" presId="urn:microsoft.com/office/officeart/2005/8/layout/hierarchy4"/>
    <dgm:cxn modelId="{0BE6F00F-3FB2-40BA-B432-08BCD31B9F11}" type="presParOf" srcId="{45BA37AD-04A5-489C-850C-0819FE25A98D}" destId="{E0AB9746-BBD8-4735-9C3D-9CE5D9BB08D1}" srcOrd="0" destOrd="0" presId="urn:microsoft.com/office/officeart/2005/8/layout/hierarchy4"/>
    <dgm:cxn modelId="{DD308A78-71D1-4C53-9F2B-AA19A15C38C4}" type="presParOf" srcId="{45BA37AD-04A5-489C-850C-0819FE25A98D}" destId="{FC4FB0F9-EF92-4FC0-A738-A7A9F7F54C00}" srcOrd="1" destOrd="0" presId="urn:microsoft.com/office/officeart/2005/8/layout/hierarchy4"/>
    <dgm:cxn modelId="{756BBC61-A3B2-4989-9B7B-2B2F4D46E19F}" type="presParOf" srcId="{45BA37AD-04A5-489C-850C-0819FE25A98D}" destId="{35533050-FBF5-4A0C-8911-D52CB49EDA90}" srcOrd="2" destOrd="0" presId="urn:microsoft.com/office/officeart/2005/8/layout/hierarchy4"/>
    <dgm:cxn modelId="{21A41CD4-E592-4883-98FA-48369044E654}" type="presParOf" srcId="{35533050-FBF5-4A0C-8911-D52CB49EDA90}" destId="{DCE8F3E3-06A3-46F7-8630-6F046011D84B}" srcOrd="0" destOrd="0" presId="urn:microsoft.com/office/officeart/2005/8/layout/hierarchy4"/>
    <dgm:cxn modelId="{3BDB53CB-3AF0-4C6F-8EEA-AEE7DE483F86}" type="presParOf" srcId="{DCE8F3E3-06A3-46F7-8630-6F046011D84B}" destId="{E31EAEEB-E9DC-45EA-9B9C-DDDC2BE58DF4}" srcOrd="0" destOrd="0" presId="urn:microsoft.com/office/officeart/2005/8/layout/hierarchy4"/>
    <dgm:cxn modelId="{DF261F05-8184-4224-939C-5F4ACC8335E7}" type="presParOf" srcId="{DCE8F3E3-06A3-46F7-8630-6F046011D84B}" destId="{1A3F24FF-F41E-4B97-998D-FFEBB59DDA96}" srcOrd="1" destOrd="0" presId="urn:microsoft.com/office/officeart/2005/8/layout/hierarchy4"/>
    <dgm:cxn modelId="{9A84DCEA-82DA-4E14-8758-A8BA8CA5F1AC}" type="presParOf" srcId="{DCE8F3E3-06A3-46F7-8630-6F046011D84B}" destId="{D029BBAB-220C-4102-81B4-89E4A9880A46}" srcOrd="2" destOrd="0" presId="urn:microsoft.com/office/officeart/2005/8/layout/hierarchy4"/>
    <dgm:cxn modelId="{BD89EEF2-01A9-4C88-8C57-3BE1625851F3}" type="presParOf" srcId="{D029BBAB-220C-4102-81B4-89E4A9880A46}" destId="{DF17F0B6-F2AD-4437-AAF1-5C3EB67FBD30}" srcOrd="0" destOrd="0" presId="urn:microsoft.com/office/officeart/2005/8/layout/hierarchy4"/>
    <dgm:cxn modelId="{0A049397-05F5-49E6-BC74-4276E28F19E3}" type="presParOf" srcId="{DF17F0B6-F2AD-4437-AAF1-5C3EB67FBD30}" destId="{1841BBAE-0C2A-476F-AB4B-E4E2E0FB6DB7}" srcOrd="0" destOrd="0" presId="urn:microsoft.com/office/officeart/2005/8/layout/hierarchy4"/>
    <dgm:cxn modelId="{81FE3A51-38A1-4605-AD79-31CF1B1A56A4}" type="presParOf" srcId="{DF17F0B6-F2AD-4437-AAF1-5C3EB67FBD30}" destId="{BBA834A9-382E-4EE9-A6F0-46315DB32DF6}" srcOrd="1" destOrd="0" presId="urn:microsoft.com/office/officeart/2005/8/layout/hierarchy4"/>
    <dgm:cxn modelId="{EB0594F6-0CDD-4C3E-880F-34114F86C379}" type="presParOf" srcId="{DF17F0B6-F2AD-4437-AAF1-5C3EB67FBD30}" destId="{FD38602E-2994-4365-A314-08E57EEA41A6}" srcOrd="2" destOrd="0" presId="urn:microsoft.com/office/officeart/2005/8/layout/hierarchy4"/>
    <dgm:cxn modelId="{840B154D-79F0-47D0-91A5-F0E8C0DA0C16}" type="presParOf" srcId="{FD38602E-2994-4365-A314-08E57EEA41A6}" destId="{9F4A61AC-A079-41D8-8D26-CD2599EC9489}" srcOrd="0" destOrd="0" presId="urn:microsoft.com/office/officeart/2005/8/layout/hierarchy4"/>
    <dgm:cxn modelId="{550BEA96-3E50-4799-9E79-C50C086AB504}" type="presParOf" srcId="{9F4A61AC-A079-41D8-8D26-CD2599EC9489}" destId="{8EF3104D-FE86-49F8-9D7C-5DA86B568686}" srcOrd="0" destOrd="0" presId="urn:microsoft.com/office/officeart/2005/8/layout/hierarchy4"/>
    <dgm:cxn modelId="{622AC85B-3C14-4005-8693-41A783819BEC}" type="presParOf" srcId="{9F4A61AC-A079-41D8-8D26-CD2599EC9489}" destId="{F4740991-B6CC-48CE-939E-01EDBC143747}" srcOrd="1" destOrd="0" presId="urn:microsoft.com/office/officeart/2005/8/layout/hierarchy4"/>
    <dgm:cxn modelId="{4B1AB7A8-A2B7-4157-876B-6AEA51EAC4C3}" type="presParOf" srcId="{DEA452C7-FA6D-43BD-8325-E4442B53D7EA}" destId="{80398106-7E7D-4755-9FE3-AFA06C019C57}" srcOrd="1" destOrd="0" presId="urn:microsoft.com/office/officeart/2005/8/layout/hierarchy4"/>
    <dgm:cxn modelId="{0DFB2B89-26AB-481C-8538-5C3D72AEAF81}" type="presParOf" srcId="{DEA452C7-FA6D-43BD-8325-E4442B53D7EA}" destId="{C97A725A-FE5F-45BF-877E-8B2A2AED3D4F}" srcOrd="2" destOrd="0" presId="urn:microsoft.com/office/officeart/2005/8/layout/hierarchy4"/>
    <dgm:cxn modelId="{63E47BFF-05B5-4CAB-8B9D-2C0939B152D8}" type="presParOf" srcId="{C97A725A-FE5F-45BF-877E-8B2A2AED3D4F}" destId="{785FA2AC-5191-451A-97AE-859C232C8AA9}" srcOrd="0" destOrd="0" presId="urn:microsoft.com/office/officeart/2005/8/layout/hierarchy4"/>
    <dgm:cxn modelId="{3F702E53-4A67-4AA1-8E41-25A1F17078E8}" type="presParOf" srcId="{C97A725A-FE5F-45BF-877E-8B2A2AED3D4F}" destId="{500E68FF-1A89-4722-ADD7-85A75C10C602}" srcOrd="1" destOrd="0" presId="urn:microsoft.com/office/officeart/2005/8/layout/hierarchy4"/>
    <dgm:cxn modelId="{D4BB2D25-9E97-44FF-A317-9B560ECBE559}" type="presParOf" srcId="{C97A725A-FE5F-45BF-877E-8B2A2AED3D4F}" destId="{3D8F4328-BA04-4E07-ABC9-EF43B20257BF}" srcOrd="2" destOrd="0" presId="urn:microsoft.com/office/officeart/2005/8/layout/hierarchy4"/>
    <dgm:cxn modelId="{EF4653AF-F2E1-4152-BDF3-4E6D4F07082A}" type="presParOf" srcId="{3D8F4328-BA04-4E07-ABC9-EF43B20257BF}" destId="{530C12CF-CF9B-4507-9BC2-D7C3F86ECA65}" srcOrd="0" destOrd="0" presId="urn:microsoft.com/office/officeart/2005/8/layout/hierarchy4"/>
    <dgm:cxn modelId="{9FF820DA-7633-4768-9833-917533ACCD47}" type="presParOf" srcId="{530C12CF-CF9B-4507-9BC2-D7C3F86ECA65}" destId="{6A4B866F-6BFE-4ECB-A2B5-B9A37E1B8B69}" srcOrd="0" destOrd="0" presId="urn:microsoft.com/office/officeart/2005/8/layout/hierarchy4"/>
    <dgm:cxn modelId="{248FB976-8A33-4E03-A910-A4D45ABCAC74}" type="presParOf" srcId="{530C12CF-CF9B-4507-9BC2-D7C3F86ECA65}" destId="{7F5A1FD7-1A55-4DBC-93CB-B79D871F4974}" srcOrd="1" destOrd="0" presId="urn:microsoft.com/office/officeart/2005/8/layout/hierarchy4"/>
    <dgm:cxn modelId="{7221BC77-7E45-4B00-A304-654F95C185E5}" type="presParOf" srcId="{530C12CF-CF9B-4507-9BC2-D7C3F86ECA65}" destId="{E5564F79-1DE7-4DDB-8DE3-86724F3AAFC0}" srcOrd="2" destOrd="0" presId="urn:microsoft.com/office/officeart/2005/8/layout/hierarchy4"/>
    <dgm:cxn modelId="{DACBBCDD-B320-44A7-92F1-910CC9601578}" type="presParOf" srcId="{E5564F79-1DE7-4DDB-8DE3-86724F3AAFC0}" destId="{60D412C9-63AD-43EF-93DF-D3A794D87E00}" srcOrd="0" destOrd="0" presId="urn:microsoft.com/office/officeart/2005/8/layout/hierarchy4"/>
    <dgm:cxn modelId="{17BD98BE-684A-4AF7-8C34-DF3AA4CD31B8}" type="presParOf" srcId="{60D412C9-63AD-43EF-93DF-D3A794D87E00}" destId="{D789B7A6-B95F-4E6E-92C3-601838B905E5}" srcOrd="0" destOrd="0" presId="urn:microsoft.com/office/officeart/2005/8/layout/hierarchy4"/>
    <dgm:cxn modelId="{63D64806-EACC-4A3B-AA05-5FA31D3CBFDF}" type="presParOf" srcId="{60D412C9-63AD-43EF-93DF-D3A794D87E00}" destId="{15EBFE25-928B-473A-90A9-4181FE1BADA8}" srcOrd="1" destOrd="0" presId="urn:microsoft.com/office/officeart/2005/8/layout/hierarchy4"/>
    <dgm:cxn modelId="{EF8317E2-9A33-4A86-9880-F1E855D8B853}" type="presParOf" srcId="{60D412C9-63AD-43EF-93DF-D3A794D87E00}" destId="{B657F7FA-8733-4B9B-B6A2-D4E7AEFF81A5}" srcOrd="2" destOrd="0" presId="urn:microsoft.com/office/officeart/2005/8/layout/hierarchy4"/>
    <dgm:cxn modelId="{C5645464-1D3E-40C4-AAFD-719126EFB139}" type="presParOf" srcId="{B657F7FA-8733-4B9B-B6A2-D4E7AEFF81A5}" destId="{547FF051-0438-40E5-B230-6B0BAC93C031}" srcOrd="0" destOrd="0" presId="urn:microsoft.com/office/officeart/2005/8/layout/hierarchy4"/>
    <dgm:cxn modelId="{44C2AC11-8F29-4227-ACB4-E2CA01D77978}" type="presParOf" srcId="{547FF051-0438-40E5-B230-6B0BAC93C031}" destId="{16112ECC-0A60-4FAD-B9DD-51EAB2F5BDE0}" srcOrd="0" destOrd="0" presId="urn:microsoft.com/office/officeart/2005/8/layout/hierarchy4"/>
    <dgm:cxn modelId="{20556ABB-D1B4-4441-8A05-983E81DF7C2D}" type="presParOf" srcId="{547FF051-0438-40E5-B230-6B0BAC93C031}" destId="{E4294EBB-6B48-41C0-9C4A-F488A4DB9C8D}" srcOrd="1" destOrd="0" presId="urn:microsoft.com/office/officeart/2005/8/layout/hierarchy4"/>
    <dgm:cxn modelId="{35A547F4-9950-47E6-A233-29387064DDDD}" type="presParOf" srcId="{547FF051-0438-40E5-B230-6B0BAC93C031}" destId="{6953518F-A674-4F8E-8FF4-0D46EF4CC029}" srcOrd="2" destOrd="0" presId="urn:microsoft.com/office/officeart/2005/8/layout/hierarchy4"/>
    <dgm:cxn modelId="{65E6D77A-B670-4B14-831E-57CE2B42250A}" type="presParOf" srcId="{6953518F-A674-4F8E-8FF4-0D46EF4CC029}" destId="{AE22B2FE-3616-48E9-95F7-9DB3E1AF202A}" srcOrd="0" destOrd="0" presId="urn:microsoft.com/office/officeart/2005/8/layout/hierarchy4"/>
    <dgm:cxn modelId="{7784AA6E-0DD0-4F54-B224-791BAAB9A29B}" type="presParOf" srcId="{AE22B2FE-3616-48E9-95F7-9DB3E1AF202A}" destId="{58ABBCBB-0835-4BC0-AA54-850DB0C8B10D}" srcOrd="0" destOrd="0" presId="urn:microsoft.com/office/officeart/2005/8/layout/hierarchy4"/>
    <dgm:cxn modelId="{B6DFAC39-5A26-4024-BFB0-D885F7EC8B57}" type="presParOf" srcId="{AE22B2FE-3616-48E9-95F7-9DB3E1AF202A}" destId="{846894B7-FBF0-4180-97EF-00E1927704A9}" srcOrd="1" destOrd="0" presId="urn:microsoft.com/office/officeart/2005/8/layout/hierarchy4"/>
    <dgm:cxn modelId="{13E9DCB5-45B9-4021-81DD-751B7BBC19D6}" type="presParOf" srcId="{AE22B2FE-3616-48E9-95F7-9DB3E1AF202A}" destId="{209791B1-4A86-464A-9F70-F3C4488A4A8B}" srcOrd="2" destOrd="0" presId="urn:microsoft.com/office/officeart/2005/8/layout/hierarchy4"/>
    <dgm:cxn modelId="{E9B25F77-932A-4D15-BB44-75F499B5F1FE}" type="presParOf" srcId="{209791B1-4A86-464A-9F70-F3C4488A4A8B}" destId="{4596A5A9-CCC1-4131-8FF9-4B924E98ECE4}" srcOrd="0" destOrd="0" presId="urn:microsoft.com/office/officeart/2005/8/layout/hierarchy4"/>
    <dgm:cxn modelId="{A4FF10F4-5DB9-4D78-A6B3-7627B90F2B89}" type="presParOf" srcId="{4596A5A9-CCC1-4131-8FF9-4B924E98ECE4}" destId="{23925938-DBFE-4893-997A-E6640B99558D}" srcOrd="0" destOrd="0" presId="urn:microsoft.com/office/officeart/2005/8/layout/hierarchy4"/>
    <dgm:cxn modelId="{22CC536E-DCF7-45C5-AAF6-2DDEDF78FA33}" type="presParOf" srcId="{4596A5A9-CCC1-4131-8FF9-4B924E98ECE4}" destId="{BFF46286-F300-4842-9335-00D3E4DACBF2}" srcOrd="1" destOrd="0" presId="urn:microsoft.com/office/officeart/2005/8/layout/hierarchy4"/>
    <dgm:cxn modelId="{AD58D789-9141-4019-9D13-B2EA99379034}" type="presParOf" srcId="{4596A5A9-CCC1-4131-8FF9-4B924E98ECE4}" destId="{AAE5E26E-8F79-41BA-9CCD-5E1941903247}" srcOrd="2" destOrd="0" presId="urn:microsoft.com/office/officeart/2005/8/layout/hierarchy4"/>
    <dgm:cxn modelId="{4DC37F3F-AAE4-46A6-891C-9A01E8226056}" type="presParOf" srcId="{AAE5E26E-8F79-41BA-9CCD-5E1941903247}" destId="{9DC3970C-BABE-4BA3-9350-56F5DB684F84}" srcOrd="0" destOrd="0" presId="urn:microsoft.com/office/officeart/2005/8/layout/hierarchy4"/>
    <dgm:cxn modelId="{22E3726A-EE73-4718-A16F-6ED7A350B613}" type="presParOf" srcId="{9DC3970C-BABE-4BA3-9350-56F5DB684F84}" destId="{E969B7A4-3FE2-439B-B708-ED1841F2360C}" srcOrd="0" destOrd="0" presId="urn:microsoft.com/office/officeart/2005/8/layout/hierarchy4"/>
    <dgm:cxn modelId="{40AAE2ED-26A5-4A26-8566-314C1AF51126}" type="presParOf" srcId="{9DC3970C-BABE-4BA3-9350-56F5DB684F84}" destId="{028D8D55-6C2C-4C53-9BC4-EACC986CDF8B}" srcOrd="1" destOrd="0" presId="urn:microsoft.com/office/officeart/2005/8/layout/hierarchy4"/>
    <dgm:cxn modelId="{EDE69D7D-1183-4248-BACE-C4FD0909F53C}" type="presParOf" srcId="{9DC3970C-BABE-4BA3-9350-56F5DB684F84}" destId="{37FD0DCE-E392-429C-928A-C132A3778A11}" srcOrd="2" destOrd="0" presId="urn:microsoft.com/office/officeart/2005/8/layout/hierarchy4"/>
    <dgm:cxn modelId="{FA64DC71-D58D-43E2-9825-348E939731C4}" type="presParOf" srcId="{37FD0DCE-E392-429C-928A-C132A3778A11}" destId="{AD4A20BE-3528-4BA8-808A-199A5DD6FD2B}" srcOrd="0" destOrd="0" presId="urn:microsoft.com/office/officeart/2005/8/layout/hierarchy4"/>
    <dgm:cxn modelId="{12FD45FA-1352-49B6-9DB6-604FC15FFFF7}" type="presParOf" srcId="{AD4A20BE-3528-4BA8-808A-199A5DD6FD2B}" destId="{F2959E72-9120-49B2-94C0-E52A4FB46494}" srcOrd="0" destOrd="0" presId="urn:microsoft.com/office/officeart/2005/8/layout/hierarchy4"/>
    <dgm:cxn modelId="{BCC2B656-88ED-4FF3-8C6D-2997B2363339}" type="presParOf" srcId="{AD4A20BE-3528-4BA8-808A-199A5DD6FD2B}" destId="{C53DD9AF-9717-4548-9FE3-783C5E2FEC18}" srcOrd="1" destOrd="0" presId="urn:microsoft.com/office/officeart/2005/8/layout/hierarchy4"/>
    <dgm:cxn modelId="{3BAACBFA-6527-4AF4-89B5-CC3C9C474FBD}" type="presParOf" srcId="{AD4A20BE-3528-4BA8-808A-199A5DD6FD2B}" destId="{7496C4C8-8C60-4635-9080-EAE10B2BC607}" srcOrd="2" destOrd="0" presId="urn:microsoft.com/office/officeart/2005/8/layout/hierarchy4"/>
    <dgm:cxn modelId="{7B88ECCC-24F9-433F-B0CF-26C496B717AA}" type="presParOf" srcId="{7496C4C8-8C60-4635-9080-EAE10B2BC607}" destId="{835758F5-3070-458A-A1D4-805922CC7732}" srcOrd="0" destOrd="0" presId="urn:microsoft.com/office/officeart/2005/8/layout/hierarchy4"/>
    <dgm:cxn modelId="{E084AA17-2093-4700-8BF3-74EB84C8719A}" type="presParOf" srcId="{835758F5-3070-458A-A1D4-805922CC7732}" destId="{AEE99149-13D1-44A6-9BFF-2F6CEEA53555}" srcOrd="0" destOrd="0" presId="urn:microsoft.com/office/officeart/2005/8/layout/hierarchy4"/>
    <dgm:cxn modelId="{1FE3053B-7E71-4404-ADC5-BF55D81A258C}" type="presParOf" srcId="{835758F5-3070-458A-A1D4-805922CC7732}" destId="{F320649E-2F41-4422-B781-878433AD7DC4}" srcOrd="1" destOrd="0" presId="urn:microsoft.com/office/officeart/2005/8/layout/hierarchy4"/>
    <dgm:cxn modelId="{56A538BD-1785-468C-B68F-B4DCEDB4F3CC}" type="presParOf" srcId="{835758F5-3070-458A-A1D4-805922CC7732}" destId="{1D0548D0-7E0E-420B-A5A9-3A84C47865EB}" srcOrd="2" destOrd="0" presId="urn:microsoft.com/office/officeart/2005/8/layout/hierarchy4"/>
    <dgm:cxn modelId="{176FA31B-BCA2-4D09-A87C-821AF972002C}" type="presParOf" srcId="{1D0548D0-7E0E-420B-A5A9-3A84C47865EB}" destId="{1FB0F636-80B7-470C-9EB6-AFD33FC10CE0}" srcOrd="0" destOrd="0" presId="urn:microsoft.com/office/officeart/2005/8/layout/hierarchy4"/>
    <dgm:cxn modelId="{91669984-1D3D-4853-A308-81BF8B5A82DA}" type="presParOf" srcId="{1FB0F636-80B7-470C-9EB6-AFD33FC10CE0}" destId="{B0AC51C3-59E4-4FB5-93B7-B6A40AD21BAC}" srcOrd="0" destOrd="0" presId="urn:microsoft.com/office/officeart/2005/8/layout/hierarchy4"/>
    <dgm:cxn modelId="{EF2F2F2C-5824-4E7E-BD45-76A0581D4C37}" type="presParOf" srcId="{1FB0F636-80B7-470C-9EB6-AFD33FC10CE0}" destId="{E11CEA1F-FA8D-48BD-A006-F869C016DAF6}" srcOrd="1" destOrd="0" presId="urn:microsoft.com/office/officeart/2005/8/layout/hierarchy4"/>
    <dgm:cxn modelId="{5E6DB8D3-F591-412B-A8FC-12B767809781}" type="presParOf" srcId="{1FB0F636-80B7-470C-9EB6-AFD33FC10CE0}" destId="{75CB7573-0EB0-4C13-9F8E-03A660D32BDD}" srcOrd="2" destOrd="0" presId="urn:microsoft.com/office/officeart/2005/8/layout/hierarchy4"/>
    <dgm:cxn modelId="{5014E7FD-1756-45D1-95DC-692650626680}" type="presParOf" srcId="{75CB7573-0EB0-4C13-9F8E-03A660D32BDD}" destId="{D3F9241A-83C5-49AC-AE1D-562300894066}" srcOrd="0" destOrd="0" presId="urn:microsoft.com/office/officeart/2005/8/layout/hierarchy4"/>
    <dgm:cxn modelId="{5E3848F6-D3E8-4AA3-9A27-DBE5A2845A28}" type="presParOf" srcId="{D3F9241A-83C5-49AC-AE1D-562300894066}" destId="{0EE9A879-FC53-4B75-A452-FEFA20644E0B}" srcOrd="0" destOrd="0" presId="urn:microsoft.com/office/officeart/2005/8/layout/hierarchy4"/>
    <dgm:cxn modelId="{65ECED05-1C3B-46D5-8683-AEAFF28A1738}" type="presParOf" srcId="{D3F9241A-83C5-49AC-AE1D-562300894066}" destId="{0A71122E-C23E-4173-B03C-4841A382F9BD}" srcOrd="1" destOrd="0" presId="urn:microsoft.com/office/officeart/2005/8/layout/hierarchy4"/>
    <dgm:cxn modelId="{76F76406-2653-4193-9D19-DC93C7FC7549}" type="presParOf" srcId="{D3F9241A-83C5-49AC-AE1D-562300894066}" destId="{B4FB17CB-B66C-4A8E-BCBB-62D9CCDA03A0}" srcOrd="2" destOrd="0" presId="urn:microsoft.com/office/officeart/2005/8/layout/hierarchy4"/>
    <dgm:cxn modelId="{CF6AE83E-F7F1-4245-B3F6-0C1EF5DFC115}" type="presParOf" srcId="{B4FB17CB-B66C-4A8E-BCBB-62D9CCDA03A0}" destId="{6C1B89BC-2E20-44E8-A1E3-096F8383EB13}" srcOrd="0" destOrd="0" presId="urn:microsoft.com/office/officeart/2005/8/layout/hierarchy4"/>
    <dgm:cxn modelId="{D7173593-AE31-4689-9428-307BE9B8F7D1}" type="presParOf" srcId="{6C1B89BC-2E20-44E8-A1E3-096F8383EB13}" destId="{AE56534F-252A-48AA-81E5-4DDD99576A57}" srcOrd="0" destOrd="0" presId="urn:microsoft.com/office/officeart/2005/8/layout/hierarchy4"/>
    <dgm:cxn modelId="{35B72169-DAEB-4F6A-8158-B0FECE7E716A}" type="presParOf" srcId="{6C1B89BC-2E20-44E8-A1E3-096F8383EB13}" destId="{8CAE4F5C-630C-4246-AD4E-39E806F41191}" srcOrd="1" destOrd="0" presId="urn:microsoft.com/office/officeart/2005/8/layout/hierarchy4"/>
    <dgm:cxn modelId="{13A12B5B-E0E8-474C-90CB-570ED1D77466}" type="presParOf" srcId="{6C1B89BC-2E20-44E8-A1E3-096F8383EB13}" destId="{F4458D39-CBB6-4BFE-8A93-1865814FD662}" srcOrd="2" destOrd="0" presId="urn:microsoft.com/office/officeart/2005/8/layout/hierarchy4"/>
    <dgm:cxn modelId="{0126E709-CCD4-4733-B3CA-4F027DC10164}" type="presParOf" srcId="{F4458D39-CBB6-4BFE-8A93-1865814FD662}" destId="{F734AAC3-4AA1-44F5-8FC4-95E2AB310198}" srcOrd="0" destOrd="0" presId="urn:microsoft.com/office/officeart/2005/8/layout/hierarchy4"/>
    <dgm:cxn modelId="{6F506998-D3CC-4A6C-9263-8D8BC6226034}" type="presParOf" srcId="{F734AAC3-4AA1-44F5-8FC4-95E2AB310198}" destId="{1AB095AF-D635-42AB-9CDA-8FFBA0335B11}" srcOrd="0" destOrd="0" presId="urn:microsoft.com/office/officeart/2005/8/layout/hierarchy4"/>
    <dgm:cxn modelId="{42D83526-5E89-4D5A-9656-25B628A340DA}" type="presParOf" srcId="{F734AAC3-4AA1-44F5-8FC4-95E2AB310198}" destId="{3A11BE3D-CD62-420D-A243-612F2DE22D8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3979C6-1EEB-4072-9BA8-CCE3545D07BC}" type="doc">
      <dgm:prSet loTypeId="urn:microsoft.com/office/officeart/2005/8/layout/hierarchy4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de-DE"/>
        </a:p>
      </dgm:t>
    </dgm:pt>
    <dgm:pt modelId="{73356FEF-C560-4A4D-9492-93CB6D7A7C03}">
      <dgm:prSet phldrT="[Text]" custT="1"/>
      <dgm:spPr/>
      <dgm:t>
        <a:bodyPr/>
        <a:lstStyle/>
        <a:p>
          <a:r>
            <a:rPr lang="de-DE" sz="1000" dirty="0">
              <a:latin typeface="Comic Sans MS" panose="030F0702030302020204" pitchFamily="66" charset="0"/>
            </a:rPr>
            <a:t>Stadtverwaltung</a:t>
          </a:r>
        </a:p>
      </dgm:t>
    </dgm:pt>
    <dgm:pt modelId="{D5602396-115E-4FA0-8D74-3129D7EA1854}" type="parTrans" cxnId="{A96F9C5F-6DEA-4589-88B2-618C3B27EC2C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FE1C56D7-2B0A-4370-83E7-4CAA25FDEDFE}" type="sibTrans" cxnId="{A96F9C5F-6DEA-4589-88B2-618C3B27EC2C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9F4B160E-4163-4E2D-91CD-6DB4170E99B8}">
      <dgm:prSet phldrT="[Text]" custT="1"/>
      <dgm:spPr/>
      <dgm:t>
        <a:bodyPr/>
        <a:lstStyle/>
        <a:p>
          <a:r>
            <a:rPr lang="de-DE" sz="1000" dirty="0">
              <a:latin typeface="Comic Sans MS" panose="030F0702030302020204" pitchFamily="66" charset="0"/>
            </a:rPr>
            <a:t>Sekretariat:</a:t>
          </a:r>
        </a:p>
        <a:p>
          <a:r>
            <a:rPr lang="de-DE" sz="1000" dirty="0">
              <a:latin typeface="Comic Sans MS" panose="030F0702030302020204" pitchFamily="66" charset="0"/>
            </a:rPr>
            <a:t>S. </a:t>
          </a:r>
          <a:r>
            <a:rPr lang="de-DE" sz="1000" dirty="0" err="1">
              <a:latin typeface="Comic Sans MS" panose="030F0702030302020204" pitchFamily="66" charset="0"/>
            </a:rPr>
            <a:t>Tichter</a:t>
          </a:r>
          <a:endParaRPr lang="de-DE" sz="1000" dirty="0">
            <a:latin typeface="Comic Sans MS" panose="030F0702030302020204" pitchFamily="66" charset="0"/>
          </a:endParaRPr>
        </a:p>
      </dgm:t>
    </dgm:pt>
    <dgm:pt modelId="{217D09EB-61B2-404E-8170-7C6D18708CF9}" type="parTrans" cxnId="{0B14F4B1-D260-4948-A0DC-F91BA6F58216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2E3E33AA-30B0-4391-86BF-94788A9B3B8D}" type="sibTrans" cxnId="{0B14F4B1-D260-4948-A0DC-F91BA6F58216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39CE0C8E-C44F-4B52-95B1-663D624DAFA2}">
      <dgm:prSet custT="1"/>
      <dgm:spPr/>
      <dgm:t>
        <a:bodyPr/>
        <a:lstStyle/>
        <a:p>
          <a:r>
            <a:rPr lang="de-DE" sz="1000" dirty="0">
              <a:latin typeface="Comic Sans MS" panose="030F0702030302020204" pitchFamily="66" charset="0"/>
            </a:rPr>
            <a:t>Hausmeister:</a:t>
          </a:r>
        </a:p>
        <a:p>
          <a:r>
            <a:rPr lang="de-DE" sz="1000" dirty="0">
              <a:latin typeface="Comic Sans MS" panose="030F0702030302020204" pitchFamily="66" charset="0"/>
            </a:rPr>
            <a:t>A. Rindfleisch</a:t>
          </a:r>
        </a:p>
      </dgm:t>
    </dgm:pt>
    <dgm:pt modelId="{89B261D7-DD8C-4C7B-BA90-A616E5E1BD58}" type="parTrans" cxnId="{F9FA3B49-5A50-4B50-A40D-0C2A6AC52F1C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D9A49F7A-FF66-4088-87AB-A6D68D5F9442}" type="sibTrans" cxnId="{F9FA3B49-5A50-4B50-A40D-0C2A6AC52F1C}">
      <dgm:prSet/>
      <dgm:spPr/>
      <dgm:t>
        <a:bodyPr/>
        <a:lstStyle/>
        <a:p>
          <a:endParaRPr lang="de-DE" sz="100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6AB6A8A0-5222-458B-8D3D-FDA00323EBA9}" type="pres">
      <dgm:prSet presAssocID="{683979C6-1EEB-4072-9BA8-CCE3545D07B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E1C80807-0EDA-4E8E-BDBD-41D024A20BFB}" type="pres">
      <dgm:prSet presAssocID="{73356FEF-C560-4A4D-9492-93CB6D7A7C03}" presName="vertOne" presStyleCnt="0"/>
      <dgm:spPr/>
    </dgm:pt>
    <dgm:pt modelId="{56A46748-CDD4-4086-BAEA-E866C3B5E246}" type="pres">
      <dgm:prSet presAssocID="{73356FEF-C560-4A4D-9492-93CB6D7A7C03}" presName="txOne" presStyleLbl="node0" presStyleIdx="0" presStyleCnt="1" custScaleY="57921" custLinFactNeighborX="-37" custLinFactNeighborY="-8523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2B4F0877-E051-4BB5-AA00-351B4DC26024}" type="pres">
      <dgm:prSet presAssocID="{73356FEF-C560-4A4D-9492-93CB6D7A7C03}" presName="parTransOne" presStyleCnt="0"/>
      <dgm:spPr/>
    </dgm:pt>
    <dgm:pt modelId="{DEA452C7-FA6D-43BD-8325-E4442B53D7EA}" type="pres">
      <dgm:prSet presAssocID="{73356FEF-C560-4A4D-9492-93CB6D7A7C03}" presName="horzOne" presStyleCnt="0"/>
      <dgm:spPr/>
    </dgm:pt>
    <dgm:pt modelId="{73B16C4F-D731-450E-9A61-C149FDA967A3}" type="pres">
      <dgm:prSet presAssocID="{9F4B160E-4163-4E2D-91CD-6DB4170E99B8}" presName="vertTwo" presStyleCnt="0"/>
      <dgm:spPr/>
    </dgm:pt>
    <dgm:pt modelId="{40F38091-3914-4C89-AF37-5E3063058A12}" type="pres">
      <dgm:prSet presAssocID="{9F4B160E-4163-4E2D-91CD-6DB4170E99B8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86875D6-DEED-4643-ABFA-F3474772FE7D}" type="pres">
      <dgm:prSet presAssocID="{9F4B160E-4163-4E2D-91CD-6DB4170E99B8}" presName="horzTwo" presStyleCnt="0"/>
      <dgm:spPr/>
    </dgm:pt>
    <dgm:pt modelId="{4C8EA192-9992-4C64-9D28-A9D735FE75C2}" type="pres">
      <dgm:prSet presAssocID="{2E3E33AA-30B0-4391-86BF-94788A9B3B8D}" presName="sibSpaceTwo" presStyleCnt="0"/>
      <dgm:spPr/>
    </dgm:pt>
    <dgm:pt modelId="{FED9C175-E455-479B-A22E-7E0431F8DE6D}" type="pres">
      <dgm:prSet presAssocID="{39CE0C8E-C44F-4B52-95B1-663D624DAFA2}" presName="vertTwo" presStyleCnt="0"/>
      <dgm:spPr/>
    </dgm:pt>
    <dgm:pt modelId="{D69BF001-9720-441B-8F38-13E5EA8DB26C}" type="pres">
      <dgm:prSet presAssocID="{39CE0C8E-C44F-4B52-95B1-663D624DAFA2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3EDA95E-0E5F-46ED-B0EC-C8ACD2FAA37E}" type="pres">
      <dgm:prSet presAssocID="{39CE0C8E-C44F-4B52-95B1-663D624DAFA2}" presName="horzTwo" presStyleCnt="0"/>
      <dgm:spPr/>
    </dgm:pt>
  </dgm:ptLst>
  <dgm:cxnLst>
    <dgm:cxn modelId="{7C0AA9AC-66C5-4A95-9E2F-E3751414CE89}" type="presOf" srcId="{39CE0C8E-C44F-4B52-95B1-663D624DAFA2}" destId="{D69BF001-9720-441B-8F38-13E5EA8DB26C}" srcOrd="0" destOrd="0" presId="urn:microsoft.com/office/officeart/2005/8/layout/hierarchy4"/>
    <dgm:cxn modelId="{DCAEC859-CF5B-4960-8804-1CC9CF93779F}" type="presOf" srcId="{683979C6-1EEB-4072-9BA8-CCE3545D07BC}" destId="{6AB6A8A0-5222-458B-8D3D-FDA00323EBA9}" srcOrd="0" destOrd="0" presId="urn:microsoft.com/office/officeart/2005/8/layout/hierarchy4"/>
    <dgm:cxn modelId="{4BB5EFF9-615E-4877-B3CA-29FE1F0B969E}" type="presOf" srcId="{73356FEF-C560-4A4D-9492-93CB6D7A7C03}" destId="{56A46748-CDD4-4086-BAEA-E866C3B5E246}" srcOrd="0" destOrd="0" presId="urn:microsoft.com/office/officeart/2005/8/layout/hierarchy4"/>
    <dgm:cxn modelId="{0B14F4B1-D260-4948-A0DC-F91BA6F58216}" srcId="{73356FEF-C560-4A4D-9492-93CB6D7A7C03}" destId="{9F4B160E-4163-4E2D-91CD-6DB4170E99B8}" srcOrd="0" destOrd="0" parTransId="{217D09EB-61B2-404E-8170-7C6D18708CF9}" sibTransId="{2E3E33AA-30B0-4391-86BF-94788A9B3B8D}"/>
    <dgm:cxn modelId="{2569D0C4-E99D-49C2-A88D-4EE3C319228F}" type="presOf" srcId="{9F4B160E-4163-4E2D-91CD-6DB4170E99B8}" destId="{40F38091-3914-4C89-AF37-5E3063058A12}" srcOrd="0" destOrd="0" presId="urn:microsoft.com/office/officeart/2005/8/layout/hierarchy4"/>
    <dgm:cxn modelId="{A96F9C5F-6DEA-4589-88B2-618C3B27EC2C}" srcId="{683979C6-1EEB-4072-9BA8-CCE3545D07BC}" destId="{73356FEF-C560-4A4D-9492-93CB6D7A7C03}" srcOrd="0" destOrd="0" parTransId="{D5602396-115E-4FA0-8D74-3129D7EA1854}" sibTransId="{FE1C56D7-2B0A-4370-83E7-4CAA25FDEDFE}"/>
    <dgm:cxn modelId="{F9FA3B49-5A50-4B50-A40D-0C2A6AC52F1C}" srcId="{73356FEF-C560-4A4D-9492-93CB6D7A7C03}" destId="{39CE0C8E-C44F-4B52-95B1-663D624DAFA2}" srcOrd="1" destOrd="0" parTransId="{89B261D7-DD8C-4C7B-BA90-A616E5E1BD58}" sibTransId="{D9A49F7A-FF66-4088-87AB-A6D68D5F9442}"/>
    <dgm:cxn modelId="{AF0271C7-1958-4313-8DD4-72730A7AD820}" type="presParOf" srcId="{6AB6A8A0-5222-458B-8D3D-FDA00323EBA9}" destId="{E1C80807-0EDA-4E8E-BDBD-41D024A20BFB}" srcOrd="0" destOrd="0" presId="urn:microsoft.com/office/officeart/2005/8/layout/hierarchy4"/>
    <dgm:cxn modelId="{1C5D685A-D55E-45BB-8D92-1B1485E60C5C}" type="presParOf" srcId="{E1C80807-0EDA-4E8E-BDBD-41D024A20BFB}" destId="{56A46748-CDD4-4086-BAEA-E866C3B5E246}" srcOrd="0" destOrd="0" presId="urn:microsoft.com/office/officeart/2005/8/layout/hierarchy4"/>
    <dgm:cxn modelId="{A4088B03-A3C8-4110-B6BF-CA16BA2D2176}" type="presParOf" srcId="{E1C80807-0EDA-4E8E-BDBD-41D024A20BFB}" destId="{2B4F0877-E051-4BB5-AA00-351B4DC26024}" srcOrd="1" destOrd="0" presId="urn:microsoft.com/office/officeart/2005/8/layout/hierarchy4"/>
    <dgm:cxn modelId="{0DA1AFE9-8AE0-414F-8704-E9D233D93F99}" type="presParOf" srcId="{E1C80807-0EDA-4E8E-BDBD-41D024A20BFB}" destId="{DEA452C7-FA6D-43BD-8325-E4442B53D7EA}" srcOrd="2" destOrd="0" presId="urn:microsoft.com/office/officeart/2005/8/layout/hierarchy4"/>
    <dgm:cxn modelId="{CAE45A78-C9F7-423C-A6A9-DFC7488C5420}" type="presParOf" srcId="{DEA452C7-FA6D-43BD-8325-E4442B53D7EA}" destId="{73B16C4F-D731-450E-9A61-C149FDA967A3}" srcOrd="0" destOrd="0" presId="urn:microsoft.com/office/officeart/2005/8/layout/hierarchy4"/>
    <dgm:cxn modelId="{020B9AFF-C387-45C9-A3BD-A060DAA6987E}" type="presParOf" srcId="{73B16C4F-D731-450E-9A61-C149FDA967A3}" destId="{40F38091-3914-4C89-AF37-5E3063058A12}" srcOrd="0" destOrd="0" presId="urn:microsoft.com/office/officeart/2005/8/layout/hierarchy4"/>
    <dgm:cxn modelId="{7753276A-D3E7-463C-8FE9-DAEE4D9C5B13}" type="presParOf" srcId="{73B16C4F-D731-450E-9A61-C149FDA967A3}" destId="{786875D6-DEED-4643-ABFA-F3474772FE7D}" srcOrd="1" destOrd="0" presId="urn:microsoft.com/office/officeart/2005/8/layout/hierarchy4"/>
    <dgm:cxn modelId="{5E6DC7DB-6338-4D9B-AA43-98B2773FA218}" type="presParOf" srcId="{DEA452C7-FA6D-43BD-8325-E4442B53D7EA}" destId="{4C8EA192-9992-4C64-9D28-A9D735FE75C2}" srcOrd="1" destOrd="0" presId="urn:microsoft.com/office/officeart/2005/8/layout/hierarchy4"/>
    <dgm:cxn modelId="{E2A08685-C819-40C1-83C5-D8215DA8C778}" type="presParOf" srcId="{DEA452C7-FA6D-43BD-8325-E4442B53D7EA}" destId="{FED9C175-E455-479B-A22E-7E0431F8DE6D}" srcOrd="2" destOrd="0" presId="urn:microsoft.com/office/officeart/2005/8/layout/hierarchy4"/>
    <dgm:cxn modelId="{0F677FFF-DE45-43B3-A699-E151ACFEE041}" type="presParOf" srcId="{FED9C175-E455-479B-A22E-7E0431F8DE6D}" destId="{D69BF001-9720-441B-8F38-13E5EA8DB26C}" srcOrd="0" destOrd="0" presId="urn:microsoft.com/office/officeart/2005/8/layout/hierarchy4"/>
    <dgm:cxn modelId="{72B6596D-9FFF-475F-8554-D65D1E1F915E}" type="presParOf" srcId="{FED9C175-E455-479B-A22E-7E0431F8DE6D}" destId="{53EDA95E-0E5F-46ED-B0EC-C8ACD2FAA37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83979C6-1EEB-4072-9BA8-CCE3545D07BC}" type="doc">
      <dgm:prSet loTypeId="urn:microsoft.com/office/officeart/2005/8/layout/hierarchy4" loCatId="list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de-DE"/>
        </a:p>
      </dgm:t>
    </dgm:pt>
    <dgm:pt modelId="{73356FEF-C560-4A4D-9492-93CB6D7A7C03}">
      <dgm:prSet phldrT="[Text]" custT="1"/>
      <dgm:spPr/>
      <dgm:t>
        <a:bodyPr/>
        <a:lstStyle/>
        <a:p>
          <a:r>
            <a:rPr lang="de-DE" sz="900" dirty="0">
              <a:latin typeface="Comic Sans MS" panose="030F0702030302020204" pitchFamily="66" charset="0"/>
            </a:rPr>
            <a:t>Förderverein: </a:t>
          </a:r>
        </a:p>
        <a:p>
          <a:r>
            <a:rPr lang="de-DE" sz="900" dirty="0" smtClean="0">
              <a:latin typeface="Comic Sans MS" panose="030F0702030302020204" pitchFamily="66" charset="0"/>
            </a:rPr>
            <a:t>M. Heine, C. Franke, </a:t>
          </a:r>
          <a:r>
            <a:rPr lang="de-DE" sz="900" dirty="0">
              <a:latin typeface="Comic Sans MS" panose="030F0702030302020204" pitchFamily="66" charset="0"/>
            </a:rPr>
            <a:t>J. Reinert, N. Winter</a:t>
          </a:r>
        </a:p>
      </dgm:t>
    </dgm:pt>
    <dgm:pt modelId="{D5602396-115E-4FA0-8D74-3129D7EA1854}" type="parTrans" cxnId="{A96F9C5F-6DEA-4589-88B2-618C3B27EC2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E1C56D7-2B0A-4370-83E7-4CAA25FDEDFE}" type="sibTrans" cxnId="{A96F9C5F-6DEA-4589-88B2-618C3B27EC2C}">
      <dgm:prSet/>
      <dgm:spPr/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6AB6A8A0-5222-458B-8D3D-FDA00323EBA9}" type="pres">
      <dgm:prSet presAssocID="{683979C6-1EEB-4072-9BA8-CCE3545D07B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E1C80807-0EDA-4E8E-BDBD-41D024A20BFB}" type="pres">
      <dgm:prSet presAssocID="{73356FEF-C560-4A4D-9492-93CB6D7A7C03}" presName="vertOne" presStyleCnt="0"/>
      <dgm:spPr/>
    </dgm:pt>
    <dgm:pt modelId="{56A46748-CDD4-4086-BAEA-E866C3B5E246}" type="pres">
      <dgm:prSet presAssocID="{73356FEF-C560-4A4D-9492-93CB6D7A7C03}" presName="txOne" presStyleLbl="node0" presStyleIdx="0" presStyleCnt="1" custScaleY="56472" custLinFactNeighborY="-2279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DEA452C7-FA6D-43BD-8325-E4442B53D7EA}" type="pres">
      <dgm:prSet presAssocID="{73356FEF-C560-4A4D-9492-93CB6D7A7C03}" presName="horzOne" presStyleCnt="0"/>
      <dgm:spPr/>
    </dgm:pt>
  </dgm:ptLst>
  <dgm:cxnLst>
    <dgm:cxn modelId="{DCAEC859-CF5B-4960-8804-1CC9CF93779F}" type="presOf" srcId="{683979C6-1EEB-4072-9BA8-CCE3545D07BC}" destId="{6AB6A8A0-5222-458B-8D3D-FDA00323EBA9}" srcOrd="0" destOrd="0" presId="urn:microsoft.com/office/officeart/2005/8/layout/hierarchy4"/>
    <dgm:cxn modelId="{A96F9C5F-6DEA-4589-88B2-618C3B27EC2C}" srcId="{683979C6-1EEB-4072-9BA8-CCE3545D07BC}" destId="{73356FEF-C560-4A4D-9492-93CB6D7A7C03}" srcOrd="0" destOrd="0" parTransId="{D5602396-115E-4FA0-8D74-3129D7EA1854}" sibTransId="{FE1C56D7-2B0A-4370-83E7-4CAA25FDEDFE}"/>
    <dgm:cxn modelId="{4BB5EFF9-615E-4877-B3CA-29FE1F0B969E}" type="presOf" srcId="{73356FEF-C560-4A4D-9492-93CB6D7A7C03}" destId="{56A46748-CDD4-4086-BAEA-E866C3B5E246}" srcOrd="0" destOrd="0" presId="urn:microsoft.com/office/officeart/2005/8/layout/hierarchy4"/>
    <dgm:cxn modelId="{AF0271C7-1958-4313-8DD4-72730A7AD820}" type="presParOf" srcId="{6AB6A8A0-5222-458B-8D3D-FDA00323EBA9}" destId="{E1C80807-0EDA-4E8E-BDBD-41D024A20BFB}" srcOrd="0" destOrd="0" presId="urn:microsoft.com/office/officeart/2005/8/layout/hierarchy4"/>
    <dgm:cxn modelId="{1C5D685A-D55E-45BB-8D92-1B1485E60C5C}" type="presParOf" srcId="{E1C80807-0EDA-4E8E-BDBD-41D024A20BFB}" destId="{56A46748-CDD4-4086-BAEA-E866C3B5E246}" srcOrd="0" destOrd="0" presId="urn:microsoft.com/office/officeart/2005/8/layout/hierarchy4"/>
    <dgm:cxn modelId="{0DA1AFE9-8AE0-414F-8704-E9D233D93F99}" type="presParOf" srcId="{E1C80807-0EDA-4E8E-BDBD-41D024A20BFB}" destId="{DEA452C7-FA6D-43BD-8325-E4442B53D7E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46748-CDD4-4086-BAEA-E866C3B5E246}">
      <dsp:nvSpPr>
        <dsp:cNvPr id="0" name=""/>
        <dsp:cNvSpPr/>
      </dsp:nvSpPr>
      <dsp:spPr>
        <a:xfrm>
          <a:off x="0" y="0"/>
          <a:ext cx="8462692" cy="580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>
              <a:latin typeface="Comic Sans MS" panose="030F0702030302020204" pitchFamily="66" charset="0"/>
            </a:rPr>
            <a:t>Schulleitung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>
              <a:latin typeface="Comic Sans MS" panose="030F0702030302020204" pitchFamily="66" charset="0"/>
            </a:rPr>
            <a:t>Alexandra Rozynski</a:t>
          </a:r>
        </a:p>
      </dsp:txBody>
      <dsp:txXfrm>
        <a:off x="16992" y="16992"/>
        <a:ext cx="8428708" cy="546169"/>
      </dsp:txXfrm>
    </dsp:sp>
    <dsp:sp modelId="{40F38091-3914-4C89-AF37-5E3063058A12}">
      <dsp:nvSpPr>
        <dsp:cNvPr id="0" name=""/>
        <dsp:cNvSpPr/>
      </dsp:nvSpPr>
      <dsp:spPr>
        <a:xfrm>
          <a:off x="12237" y="638213"/>
          <a:ext cx="2785334" cy="15240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1" kern="1200" dirty="0">
              <a:latin typeface="Comic Sans MS" panose="030F0702030302020204" pitchFamily="66" charset="0"/>
            </a:rPr>
            <a:t>Schulvorstand</a:t>
          </a:r>
          <a:r>
            <a:rPr lang="de-DE" sz="1000" kern="1200" dirty="0">
              <a:latin typeface="Comic Sans MS" panose="030F0702030302020204" pitchFamily="66" charset="0"/>
            </a:rPr>
            <a:t>	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Comic Sans MS" panose="030F0702030302020204" pitchFamily="66" charset="0"/>
            </a:rPr>
            <a:t>Vorsitz: Alexandra Rozynski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Comic Sans MS" panose="030F0702030302020204" pitchFamily="66" charset="0"/>
            </a:rPr>
            <a:t>Lehrkräfte: </a:t>
          </a:r>
          <a:r>
            <a:rPr lang="de-DE" sz="1000" kern="1200" dirty="0" smtClean="0">
              <a:latin typeface="Comic Sans MS" panose="030F0702030302020204" pitchFamily="66" charset="0"/>
            </a:rPr>
            <a:t>H. Elfers, </a:t>
          </a:r>
          <a:r>
            <a:rPr lang="de-DE" sz="1000" kern="1200" dirty="0">
              <a:latin typeface="Comic Sans MS" panose="030F0702030302020204" pitchFamily="66" charset="0"/>
            </a:rPr>
            <a:t>B. Wagner, S. Henze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Comic Sans MS" panose="030F0702030302020204" pitchFamily="66" charset="0"/>
            </a:rPr>
            <a:t>Elternvertretung: Fr. Hoffmann,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Comic Sans MS" panose="030F0702030302020204" pitchFamily="66" charset="0"/>
            </a:rPr>
            <a:t>Hr. Reinert, Fr. </a:t>
          </a:r>
          <a:r>
            <a:rPr lang="de-DE" sz="1000" kern="1200" dirty="0" err="1" smtClean="0">
              <a:latin typeface="Comic Sans MS" panose="030F0702030302020204" pitchFamily="66" charset="0"/>
            </a:rPr>
            <a:t>Jauca</a:t>
          </a:r>
          <a:r>
            <a:rPr lang="de-DE" sz="1000" kern="1200" dirty="0" smtClean="0">
              <a:latin typeface="Comic Sans MS" panose="030F0702030302020204" pitchFamily="66" charset="0"/>
            </a:rPr>
            <a:t>, Fr. Major</a:t>
          </a:r>
          <a:endParaRPr lang="de-DE" sz="1000" kern="1200" dirty="0">
            <a:latin typeface="Comic Sans MS" panose="030F0702030302020204" pitchFamily="66" charset="0"/>
          </a:endParaRPr>
        </a:p>
      </dsp:txBody>
      <dsp:txXfrm>
        <a:off x="56876" y="682852"/>
        <a:ext cx="2696056" cy="1434794"/>
      </dsp:txXfrm>
    </dsp:sp>
    <dsp:sp modelId="{AE10CE93-CE91-427E-9983-96DDA5CFB6B2}">
      <dsp:nvSpPr>
        <dsp:cNvPr id="0" name=""/>
        <dsp:cNvSpPr/>
      </dsp:nvSpPr>
      <dsp:spPr>
        <a:xfrm>
          <a:off x="47279" y="2220248"/>
          <a:ext cx="2715250" cy="9572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1" kern="1200" dirty="0">
              <a:latin typeface="Comic Sans MS" panose="030F0702030302020204" pitchFamily="66" charset="0"/>
            </a:rPr>
            <a:t>Schulpersonalrat: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0" kern="1200" dirty="0" smtClean="0">
              <a:latin typeface="Comic Sans MS" panose="030F0702030302020204" pitchFamily="66" charset="0"/>
            </a:rPr>
            <a:t>M. </a:t>
          </a:r>
          <a:r>
            <a:rPr lang="de-DE" sz="1000" b="0" kern="1200" dirty="0" err="1" smtClean="0">
              <a:latin typeface="Comic Sans MS" panose="030F0702030302020204" pitchFamily="66" charset="0"/>
            </a:rPr>
            <a:t>Feldt</a:t>
          </a:r>
          <a:r>
            <a:rPr lang="de-DE" sz="1000" b="0" kern="1200" dirty="0" smtClean="0">
              <a:latin typeface="Comic Sans MS" panose="030F0702030302020204" pitchFamily="66" charset="0"/>
            </a:rPr>
            <a:t> und H. Elfers</a:t>
          </a:r>
          <a:endParaRPr lang="de-DE" sz="1000" b="0" kern="1200" dirty="0">
            <a:latin typeface="Comic Sans MS" panose="030F0702030302020204" pitchFamily="66" charset="0"/>
          </a:endParaRPr>
        </a:p>
      </dsp:txBody>
      <dsp:txXfrm>
        <a:off x="75317" y="2248286"/>
        <a:ext cx="2659174" cy="901198"/>
      </dsp:txXfrm>
    </dsp:sp>
    <dsp:sp modelId="{1E34E0DC-5174-43F4-8489-9CA43AD18963}">
      <dsp:nvSpPr>
        <dsp:cNvPr id="0" name=""/>
        <dsp:cNvSpPr/>
      </dsp:nvSpPr>
      <dsp:spPr>
        <a:xfrm>
          <a:off x="2996260" y="638213"/>
          <a:ext cx="2365334" cy="15477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1" kern="1200" dirty="0">
              <a:latin typeface="Comic Sans MS" panose="030F0702030302020204" pitchFamily="66" charset="0"/>
            </a:rPr>
            <a:t>Gesamtkonferenz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Comic Sans MS" panose="030F0702030302020204" pitchFamily="66" charset="0"/>
            </a:rPr>
            <a:t>Vorsitz: Alexandra Rozynski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Comic Sans MS" panose="030F0702030302020204" pitchFamily="66" charset="0"/>
            </a:rPr>
            <a:t>Kollegium der </a:t>
          </a:r>
          <a:r>
            <a:rPr lang="de-DE" sz="1000" kern="1200" dirty="0" err="1">
              <a:latin typeface="Comic Sans MS" panose="030F0702030302020204" pitchFamily="66" charset="0"/>
            </a:rPr>
            <a:t>GS</a:t>
          </a:r>
          <a:r>
            <a:rPr lang="de-DE" sz="1000" kern="1200" dirty="0">
              <a:latin typeface="Comic Sans MS" panose="030F0702030302020204" pitchFamily="66" charset="0"/>
            </a:rPr>
            <a:t> Elisabeth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Comic Sans MS" panose="030F0702030302020204" pitchFamily="66" charset="0"/>
            </a:rPr>
            <a:t>Elternvertretung: Fr. Hoffmann, Hr. Reinert, Fr. </a:t>
          </a:r>
          <a:r>
            <a:rPr lang="de-DE" sz="1000" kern="1200" dirty="0" err="1">
              <a:latin typeface="Comic Sans MS" panose="030F0702030302020204" pitchFamily="66" charset="0"/>
            </a:rPr>
            <a:t>Jauca</a:t>
          </a:r>
          <a:r>
            <a:rPr lang="de-DE" sz="1000" kern="1200" dirty="0">
              <a:latin typeface="Comic Sans MS" panose="030F0702030302020204" pitchFamily="66" charset="0"/>
            </a:rPr>
            <a:t>, Fr. Major, Fr. Winter (Rodrigues), Fr. Will, Hr. </a:t>
          </a:r>
          <a:r>
            <a:rPr lang="de-DE" sz="1000" kern="1200" dirty="0" err="1" smtClean="0">
              <a:latin typeface="Comic Sans MS" panose="030F0702030302020204" pitchFamily="66" charset="0"/>
            </a:rPr>
            <a:t>Prautzsch</a:t>
          </a:r>
          <a:endParaRPr lang="de-DE" sz="1000" kern="1200" dirty="0">
            <a:latin typeface="Comic Sans MS" panose="030F0702030302020204" pitchFamily="66" charset="0"/>
          </a:endParaRPr>
        </a:p>
      </dsp:txBody>
      <dsp:txXfrm>
        <a:off x="3041593" y="683546"/>
        <a:ext cx="2274668" cy="1457110"/>
      </dsp:txXfrm>
    </dsp:sp>
    <dsp:sp modelId="{0C564380-11F8-4CD5-9ACC-3FF9138B693C}">
      <dsp:nvSpPr>
        <dsp:cNvPr id="0" name=""/>
        <dsp:cNvSpPr/>
      </dsp:nvSpPr>
      <dsp:spPr>
        <a:xfrm>
          <a:off x="3000873" y="2243952"/>
          <a:ext cx="2356108" cy="9268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1" kern="1200" dirty="0">
              <a:latin typeface="Comic Sans MS" panose="030F0702030302020204" pitchFamily="66" charset="0"/>
            </a:rPr>
            <a:t>Steuergruppe</a:t>
          </a:r>
          <a:r>
            <a:rPr lang="de-DE" sz="1000" kern="1200" dirty="0">
              <a:latin typeface="Comic Sans MS" panose="030F0702030302020204" pitchFamily="66" charset="0"/>
            </a:rPr>
            <a:t>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Comic Sans MS" panose="030F0702030302020204" pitchFamily="66" charset="0"/>
            </a:rPr>
            <a:t>A. Rozynski,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Comic Sans MS" panose="030F0702030302020204" pitchFamily="66" charset="0"/>
            </a:rPr>
            <a:t>B. Wagner, </a:t>
          </a:r>
          <a:r>
            <a:rPr lang="de-DE" sz="1000" kern="1200" dirty="0" err="1" smtClean="0">
              <a:latin typeface="Comic Sans MS" panose="030F0702030302020204" pitchFamily="66" charset="0"/>
            </a:rPr>
            <a:t>M.Feldt</a:t>
          </a:r>
          <a:endParaRPr lang="de-DE" sz="1000" kern="1200" dirty="0">
            <a:latin typeface="Comic Sans MS" panose="030F0702030302020204" pitchFamily="66" charset="0"/>
          </a:endParaRPr>
        </a:p>
      </dsp:txBody>
      <dsp:txXfrm>
        <a:off x="3028020" y="2271099"/>
        <a:ext cx="2301814" cy="872563"/>
      </dsp:txXfrm>
    </dsp:sp>
    <dsp:sp modelId="{0A75E1F1-0414-4E52-AFF2-4311F26DDDCA}">
      <dsp:nvSpPr>
        <dsp:cNvPr id="0" name=""/>
        <dsp:cNvSpPr/>
      </dsp:nvSpPr>
      <dsp:spPr>
        <a:xfrm>
          <a:off x="5560282" y="638213"/>
          <a:ext cx="2898126" cy="26788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1" kern="1200" dirty="0">
              <a:latin typeface="Comic Sans MS" panose="030F0702030302020204" pitchFamily="66" charset="0"/>
            </a:rPr>
            <a:t>Schulelternrat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Comic Sans MS" panose="030F0702030302020204" pitchFamily="66" charset="0"/>
            </a:rPr>
            <a:t>Vorsitz: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Comic Sans MS" panose="030F0702030302020204" pitchFamily="66" charset="0"/>
            </a:rPr>
            <a:t>1a: Fr. Kucera, Fr. </a:t>
          </a:r>
          <a:r>
            <a:rPr lang="de-DE" sz="1000" kern="1200" dirty="0" err="1" smtClean="0">
              <a:latin typeface="Comic Sans MS" panose="030F0702030302020204" pitchFamily="66" charset="0"/>
            </a:rPr>
            <a:t>Gora</a:t>
          </a:r>
          <a:endParaRPr lang="de-DE" sz="1000" kern="1200" dirty="0" smtClean="0">
            <a:latin typeface="Comic Sans MS" panose="030F0702030302020204" pitchFamily="66" charset="0"/>
          </a:endParaRP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Comic Sans MS" panose="030F0702030302020204" pitchFamily="66" charset="0"/>
            </a:rPr>
            <a:t>1b: Fr. Wehr, Fr. </a:t>
          </a:r>
          <a:r>
            <a:rPr lang="de-DE" sz="1000" kern="1200" dirty="0" err="1" smtClean="0">
              <a:latin typeface="Comic Sans MS" panose="030F0702030302020204" pitchFamily="66" charset="0"/>
            </a:rPr>
            <a:t>Garbs</a:t>
          </a:r>
          <a:endParaRPr lang="de-DE" sz="1000" kern="1200" dirty="0" smtClean="0">
            <a:latin typeface="Comic Sans MS" panose="030F0702030302020204" pitchFamily="66" charset="0"/>
          </a:endParaRP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Comic Sans MS" panose="030F0702030302020204" pitchFamily="66" charset="0"/>
            </a:rPr>
            <a:t>1c: Fr. Lorke, Hr. Zenker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Comic Sans MS" panose="030F0702030302020204" pitchFamily="66" charset="0"/>
            </a:rPr>
            <a:t>2a</a:t>
          </a:r>
          <a:r>
            <a:rPr lang="de-DE" sz="1000" kern="1200" dirty="0">
              <a:latin typeface="Comic Sans MS" panose="030F0702030302020204" pitchFamily="66" charset="0"/>
            </a:rPr>
            <a:t>: Fr. </a:t>
          </a:r>
          <a:r>
            <a:rPr lang="de-DE" sz="1000" kern="1200" dirty="0" err="1">
              <a:latin typeface="Comic Sans MS" panose="030F0702030302020204" pitchFamily="66" charset="0"/>
            </a:rPr>
            <a:t>Zlatkov</a:t>
          </a:r>
          <a:r>
            <a:rPr lang="de-DE" sz="1000" kern="1200" dirty="0">
              <a:latin typeface="Comic Sans MS" panose="030F0702030302020204" pitchFamily="66" charset="0"/>
            </a:rPr>
            <a:t>, Hr. </a:t>
          </a:r>
          <a:r>
            <a:rPr lang="de-DE" sz="1000" kern="1200" dirty="0" err="1" smtClean="0">
              <a:latin typeface="Comic Sans MS" panose="030F0702030302020204" pitchFamily="66" charset="0"/>
            </a:rPr>
            <a:t>Prautzsch</a:t>
          </a:r>
          <a:endParaRPr lang="de-DE" sz="1000" kern="1200" dirty="0">
            <a:latin typeface="Comic Sans MS" panose="030F0702030302020204" pitchFamily="66" charset="0"/>
          </a:endParaRP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Comic Sans MS" panose="030F0702030302020204" pitchFamily="66" charset="0"/>
            </a:rPr>
            <a:t>2b</a:t>
          </a:r>
          <a:r>
            <a:rPr lang="de-DE" sz="1000" kern="1200" dirty="0">
              <a:latin typeface="Comic Sans MS" panose="030F0702030302020204" pitchFamily="66" charset="0"/>
            </a:rPr>
            <a:t>: Fr. </a:t>
          </a:r>
          <a:r>
            <a:rPr lang="de-DE" sz="1000" kern="1200" dirty="0" err="1">
              <a:latin typeface="Comic Sans MS" panose="030F0702030302020204" pitchFamily="66" charset="0"/>
            </a:rPr>
            <a:t>Nieswiec</a:t>
          </a:r>
          <a:r>
            <a:rPr lang="de-DE" sz="1000" kern="1200" dirty="0">
              <a:latin typeface="Comic Sans MS" panose="030F0702030302020204" pitchFamily="66" charset="0"/>
            </a:rPr>
            <a:t> (</a:t>
          </a:r>
          <a:r>
            <a:rPr lang="de-DE" sz="1000" kern="1200" dirty="0" err="1">
              <a:latin typeface="Comic Sans MS" panose="030F0702030302020204" pitchFamily="66" charset="0"/>
            </a:rPr>
            <a:t>Pehar</a:t>
          </a:r>
          <a:r>
            <a:rPr lang="de-DE" sz="1000" kern="1200" dirty="0">
              <a:latin typeface="Comic Sans MS" panose="030F0702030302020204" pitchFamily="66" charset="0"/>
            </a:rPr>
            <a:t>), Hr. </a:t>
          </a:r>
          <a:r>
            <a:rPr lang="de-DE" sz="1000" kern="1200" dirty="0" err="1">
              <a:latin typeface="Comic Sans MS" panose="030F0702030302020204" pitchFamily="66" charset="0"/>
            </a:rPr>
            <a:t>Schwalenberg</a:t>
          </a:r>
          <a:endParaRPr lang="de-DE" sz="1000" kern="1200" dirty="0">
            <a:latin typeface="Comic Sans MS" panose="030F0702030302020204" pitchFamily="66" charset="0"/>
          </a:endParaRP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Comic Sans MS" panose="030F0702030302020204" pitchFamily="66" charset="0"/>
            </a:rPr>
            <a:t>3a</a:t>
          </a:r>
          <a:r>
            <a:rPr lang="de-DE" sz="1000" kern="1200" dirty="0">
              <a:latin typeface="Comic Sans MS" panose="030F0702030302020204" pitchFamily="66" charset="0"/>
            </a:rPr>
            <a:t>: </a:t>
          </a:r>
          <a:r>
            <a:rPr lang="de-DE" sz="1000" kern="1200" dirty="0" smtClean="0">
              <a:latin typeface="Comic Sans MS" panose="030F0702030302020204" pitchFamily="66" charset="0"/>
            </a:rPr>
            <a:t>Fr. </a:t>
          </a:r>
          <a:r>
            <a:rPr lang="de-DE" sz="1000" kern="1200" dirty="0" err="1" smtClean="0">
              <a:latin typeface="Comic Sans MS" panose="030F0702030302020204" pitchFamily="66" charset="0"/>
            </a:rPr>
            <a:t>Jauca</a:t>
          </a:r>
          <a:r>
            <a:rPr lang="de-DE" sz="1000" kern="1200" dirty="0" smtClean="0">
              <a:latin typeface="Comic Sans MS" panose="030F0702030302020204" pitchFamily="66" charset="0"/>
            </a:rPr>
            <a:t>, Fr. Major</a:t>
          </a:r>
          <a:endParaRPr lang="de-DE" sz="1000" kern="1200" dirty="0">
            <a:latin typeface="Comic Sans MS" panose="030F0702030302020204" pitchFamily="66" charset="0"/>
          </a:endParaRP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Comic Sans MS" panose="030F0702030302020204" pitchFamily="66" charset="0"/>
            </a:rPr>
            <a:t>3b</a:t>
          </a:r>
          <a:r>
            <a:rPr lang="de-DE" sz="1000" kern="1200" dirty="0">
              <a:latin typeface="Comic Sans MS" panose="030F0702030302020204" pitchFamily="66" charset="0"/>
            </a:rPr>
            <a:t>: </a:t>
          </a:r>
          <a:r>
            <a:rPr lang="de-DE" sz="1000" kern="1200" dirty="0" smtClean="0">
              <a:latin typeface="Comic Sans MS" panose="030F0702030302020204" pitchFamily="66" charset="0"/>
            </a:rPr>
            <a:t>Fr. </a:t>
          </a:r>
          <a:r>
            <a:rPr lang="de-DE" sz="1000" kern="1200" dirty="0" err="1" smtClean="0">
              <a:latin typeface="Comic Sans MS" panose="030F0702030302020204" pitchFamily="66" charset="0"/>
            </a:rPr>
            <a:t>Pagano</a:t>
          </a:r>
          <a:r>
            <a:rPr lang="de-DE" sz="1000" kern="1200" dirty="0" smtClean="0">
              <a:latin typeface="Comic Sans MS" panose="030F0702030302020204" pitchFamily="66" charset="0"/>
            </a:rPr>
            <a:t>, Fr. Will</a:t>
          </a:r>
          <a:endParaRPr lang="de-DE" sz="1000" kern="1200" dirty="0">
            <a:latin typeface="Comic Sans MS" panose="030F0702030302020204" pitchFamily="66" charset="0"/>
          </a:endParaRP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Comic Sans MS" panose="030F0702030302020204" pitchFamily="66" charset="0"/>
            </a:rPr>
            <a:t>3c</a:t>
          </a:r>
          <a:r>
            <a:rPr lang="de-DE" sz="1000" kern="1200" dirty="0">
              <a:latin typeface="Comic Sans MS" panose="030F0702030302020204" pitchFamily="66" charset="0"/>
            </a:rPr>
            <a:t>: </a:t>
          </a:r>
          <a:r>
            <a:rPr lang="de-DE" sz="1000" kern="1200" dirty="0" smtClean="0">
              <a:latin typeface="Comic Sans MS" panose="030F0702030302020204" pitchFamily="66" charset="0"/>
            </a:rPr>
            <a:t>Fr. Hoffmann, Hr. Taube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Comic Sans MS" panose="030F0702030302020204" pitchFamily="66" charset="0"/>
            </a:rPr>
            <a:t>4a: Frau Winter, Frau Puhl (Bayer)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Comic Sans MS" panose="030F0702030302020204" pitchFamily="66" charset="0"/>
            </a:rPr>
            <a:t>4b</a:t>
          </a:r>
          <a:r>
            <a:rPr lang="de-DE" sz="1000" kern="1200" dirty="0">
              <a:latin typeface="Comic Sans MS" panose="030F0702030302020204" pitchFamily="66" charset="0"/>
            </a:rPr>
            <a:t>: Hr. </a:t>
          </a:r>
          <a:r>
            <a:rPr lang="de-DE" sz="1000" kern="1200" dirty="0" err="1">
              <a:latin typeface="Comic Sans MS" panose="030F0702030302020204" pitchFamily="66" charset="0"/>
            </a:rPr>
            <a:t>Rehnert</a:t>
          </a:r>
          <a:r>
            <a:rPr lang="de-DE" sz="1000" kern="1200" dirty="0">
              <a:latin typeface="Comic Sans MS" panose="030F0702030302020204" pitchFamily="66" charset="0"/>
            </a:rPr>
            <a:t>, Fr. </a:t>
          </a:r>
          <a:r>
            <a:rPr lang="de-DE" sz="1000" kern="1200" dirty="0" smtClean="0">
              <a:latin typeface="Comic Sans MS" panose="030F0702030302020204" pitchFamily="66" charset="0"/>
            </a:rPr>
            <a:t>Bergmann</a:t>
          </a:r>
          <a:endParaRPr lang="de-DE" sz="1000" kern="1200" dirty="0">
            <a:latin typeface="Comic Sans MS" panose="030F0702030302020204" pitchFamily="66" charset="0"/>
          </a:endParaRPr>
        </a:p>
      </dsp:txBody>
      <dsp:txXfrm>
        <a:off x="5638744" y="716675"/>
        <a:ext cx="2741202" cy="25219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46748-CDD4-4086-BAEA-E866C3B5E246}">
      <dsp:nvSpPr>
        <dsp:cNvPr id="0" name=""/>
        <dsp:cNvSpPr/>
      </dsp:nvSpPr>
      <dsp:spPr>
        <a:xfrm>
          <a:off x="1300" y="0"/>
          <a:ext cx="8461951" cy="9493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>
              <a:latin typeface="Comic Sans MS" panose="030F0702030302020204" pitchFamily="66" charset="0"/>
            </a:rPr>
            <a:t>Lehrerkollegium: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>
              <a:latin typeface="Comic Sans MS" panose="030F0702030302020204" pitchFamily="66" charset="0"/>
            </a:rPr>
            <a:t>A. Boz, S. Henze, S. </a:t>
          </a:r>
          <a:r>
            <a:rPr lang="de-DE" sz="900" kern="1200" dirty="0" err="1">
              <a:latin typeface="Comic Sans MS" panose="030F0702030302020204" pitchFamily="66" charset="0"/>
            </a:rPr>
            <a:t>Denton</a:t>
          </a:r>
          <a:r>
            <a:rPr lang="de-DE" sz="900" kern="1200" dirty="0">
              <a:latin typeface="Comic Sans MS" panose="030F0702030302020204" pitchFamily="66" charset="0"/>
            </a:rPr>
            <a:t>, M. </a:t>
          </a:r>
          <a:r>
            <a:rPr lang="de-DE" sz="900" kern="1200" dirty="0" err="1" smtClean="0">
              <a:latin typeface="Comic Sans MS" panose="030F0702030302020204" pitchFamily="66" charset="0"/>
            </a:rPr>
            <a:t>Feldt</a:t>
          </a:r>
          <a:r>
            <a:rPr lang="de-DE" sz="900" kern="1200" dirty="0" smtClean="0">
              <a:latin typeface="Comic Sans MS" panose="030F0702030302020204" pitchFamily="66" charset="0"/>
            </a:rPr>
            <a:t>, </a:t>
          </a:r>
          <a:r>
            <a:rPr lang="de-DE" sz="900" kern="1200" dirty="0">
              <a:latin typeface="Comic Sans MS" panose="030F0702030302020204" pitchFamily="66" charset="0"/>
            </a:rPr>
            <a:t>H. Elfers, B. Wagner, D. Ludwig, S. Strelzyk, N. König, P. Schlichting,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>
              <a:latin typeface="Comic Sans MS" panose="030F0702030302020204" pitchFamily="66" charset="0"/>
            </a:rPr>
            <a:t>S. </a:t>
          </a:r>
          <a:r>
            <a:rPr lang="de-DE" sz="900" kern="1200" dirty="0" smtClean="0">
              <a:latin typeface="Comic Sans MS" panose="030F0702030302020204" pitchFamily="66" charset="0"/>
            </a:rPr>
            <a:t>Enns, </a:t>
          </a:r>
          <a:r>
            <a:rPr lang="de-DE" sz="900" kern="1200" dirty="0">
              <a:latin typeface="Comic Sans MS" panose="030F0702030302020204" pitchFamily="66" charset="0"/>
            </a:rPr>
            <a:t>A. Schütte-</a:t>
          </a:r>
          <a:r>
            <a:rPr lang="de-DE" sz="900" kern="1200" dirty="0" err="1">
              <a:latin typeface="Comic Sans MS" panose="030F0702030302020204" pitchFamily="66" charset="0"/>
            </a:rPr>
            <a:t>Kohrs</a:t>
          </a:r>
          <a:r>
            <a:rPr lang="de-DE" sz="900" kern="1200" dirty="0">
              <a:latin typeface="Comic Sans MS" panose="030F0702030302020204" pitchFamily="66" charset="0"/>
            </a:rPr>
            <a:t>, D. </a:t>
          </a:r>
          <a:r>
            <a:rPr lang="de-DE" sz="900" kern="1200" dirty="0" smtClean="0">
              <a:latin typeface="Comic Sans MS" panose="030F0702030302020204" pitchFamily="66" charset="0"/>
            </a:rPr>
            <a:t>Schick, M. Meyer, N. </a:t>
          </a:r>
          <a:r>
            <a:rPr lang="de-DE" sz="900" kern="1200" dirty="0" err="1" smtClean="0">
              <a:latin typeface="Comic Sans MS" panose="030F0702030302020204" pitchFamily="66" charset="0"/>
            </a:rPr>
            <a:t>Dickhoff</a:t>
          </a:r>
          <a:r>
            <a:rPr lang="de-DE" sz="900" kern="1200" dirty="0" smtClean="0">
              <a:latin typeface="Comic Sans MS" panose="030F0702030302020204" pitchFamily="66" charset="0"/>
            </a:rPr>
            <a:t>, M. Kirchhof, R. </a:t>
          </a:r>
          <a:r>
            <a:rPr lang="de-DE" sz="900" kern="1200" dirty="0" err="1" smtClean="0">
              <a:latin typeface="Comic Sans MS" panose="030F0702030302020204" pitchFamily="66" charset="0"/>
            </a:rPr>
            <a:t>Alfus</a:t>
          </a:r>
          <a:r>
            <a:rPr lang="de-DE" sz="900" kern="1200" dirty="0" smtClean="0">
              <a:latin typeface="Comic Sans MS" panose="030F0702030302020204" pitchFamily="66" charset="0"/>
            </a:rPr>
            <a:t>, G. </a:t>
          </a:r>
          <a:r>
            <a:rPr lang="de-DE" sz="900" kern="1200" dirty="0" err="1" smtClean="0">
              <a:latin typeface="Comic Sans MS" panose="030F0702030302020204" pitchFamily="66" charset="0"/>
            </a:rPr>
            <a:t>Kusior</a:t>
          </a:r>
          <a:endParaRPr lang="de-DE" sz="900" kern="1200" dirty="0" smtClean="0">
            <a:latin typeface="Comic Sans MS" panose="030F0702030302020204" pitchFamily="66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err="1" smtClean="0">
              <a:latin typeface="Comic Sans MS" panose="030F0702030302020204" pitchFamily="66" charset="0"/>
            </a:rPr>
            <a:t>LiV</a:t>
          </a:r>
          <a:r>
            <a:rPr lang="de-DE" sz="900" kern="1200">
              <a:latin typeface="Comic Sans MS" panose="030F0702030302020204" pitchFamily="66" charset="0"/>
            </a:rPr>
            <a:t>: </a:t>
          </a:r>
          <a:r>
            <a:rPr lang="de-DE" sz="900" kern="1200" smtClean="0">
              <a:latin typeface="Comic Sans MS" panose="030F0702030302020204" pitchFamily="66" charset="0"/>
            </a:rPr>
            <a:t>V</a:t>
          </a:r>
          <a:r>
            <a:rPr lang="de-DE" sz="900" kern="1200" dirty="0" smtClean="0">
              <a:latin typeface="Comic Sans MS" panose="030F0702030302020204" pitchFamily="66" charset="0"/>
            </a:rPr>
            <a:t>. Bross</a:t>
          </a:r>
          <a:r>
            <a:rPr lang="de-DE" sz="900" kern="1200" dirty="0">
              <a:latin typeface="Comic Sans MS" panose="030F0702030302020204" pitchFamily="66" charset="0"/>
            </a:rPr>
            <a:t>	</a:t>
          </a:r>
          <a:endParaRPr lang="de-DE" sz="900" kern="1200" dirty="0" smtClean="0">
            <a:latin typeface="Comic Sans MS" panose="030F0702030302020204" pitchFamily="66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err="1" smtClean="0">
              <a:latin typeface="Comic Sans MS" panose="030F0702030302020204" pitchFamily="66" charset="0"/>
            </a:rPr>
            <a:t>FöL</a:t>
          </a:r>
          <a:r>
            <a:rPr lang="de-DE" sz="900" kern="1200" dirty="0">
              <a:latin typeface="Comic Sans MS" panose="030F0702030302020204" pitchFamily="66" charset="0"/>
            </a:rPr>
            <a:t>: </a:t>
          </a:r>
          <a:r>
            <a:rPr lang="de-DE" sz="900" kern="1200" dirty="0" smtClean="0">
              <a:latin typeface="Comic Sans MS" panose="030F0702030302020204" pitchFamily="66" charset="0"/>
            </a:rPr>
            <a:t>NN, </a:t>
          </a:r>
          <a:r>
            <a:rPr lang="de-DE" sz="900" kern="1200" dirty="0">
              <a:latin typeface="Comic Sans MS" panose="030F0702030302020204" pitchFamily="66" charset="0"/>
            </a:rPr>
            <a:t>A. </a:t>
          </a:r>
          <a:r>
            <a:rPr lang="de-DE" sz="900" kern="1200" dirty="0" smtClean="0">
              <a:latin typeface="Comic Sans MS" panose="030F0702030302020204" pitchFamily="66" charset="0"/>
            </a:rPr>
            <a:t>Habenicht-Schreiber</a:t>
          </a:r>
          <a:endParaRPr lang="de-DE" sz="900" kern="1200" dirty="0">
            <a:latin typeface="Comic Sans MS" panose="030F0702030302020204" pitchFamily="66" charset="0"/>
          </a:endParaRPr>
        </a:p>
      </dsp:txBody>
      <dsp:txXfrm>
        <a:off x="29106" y="27806"/>
        <a:ext cx="8406339" cy="893746"/>
      </dsp:txXfrm>
    </dsp:sp>
    <dsp:sp modelId="{2670B225-688A-4A40-B9F7-A13C4171EAF7}">
      <dsp:nvSpPr>
        <dsp:cNvPr id="0" name=""/>
        <dsp:cNvSpPr/>
      </dsp:nvSpPr>
      <dsp:spPr>
        <a:xfrm>
          <a:off x="0" y="989598"/>
          <a:ext cx="8445432" cy="3356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>
              <a:latin typeface="Comic Sans MS" panose="030F0702030302020204" pitchFamily="66" charset="0"/>
            </a:rPr>
            <a:t>Pädagogische Mitarbeiter: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>
              <a:latin typeface="Comic Sans MS" panose="030F0702030302020204" pitchFamily="66" charset="0"/>
            </a:rPr>
            <a:t>V. Grimm, F. </a:t>
          </a:r>
          <a:r>
            <a:rPr lang="de-DE" sz="900" kern="1200" dirty="0" err="1">
              <a:latin typeface="Comic Sans MS" panose="030F0702030302020204" pitchFamily="66" charset="0"/>
            </a:rPr>
            <a:t>Stolka</a:t>
          </a:r>
          <a:r>
            <a:rPr lang="de-DE" sz="900" kern="1200" dirty="0">
              <a:latin typeface="Comic Sans MS" panose="030F0702030302020204" pitchFamily="66" charset="0"/>
            </a:rPr>
            <a:t>, T. Braun, I. </a:t>
          </a:r>
          <a:r>
            <a:rPr lang="de-DE" sz="900" kern="1200" dirty="0" err="1">
              <a:latin typeface="Comic Sans MS" panose="030F0702030302020204" pitchFamily="66" charset="0"/>
            </a:rPr>
            <a:t>Garanina</a:t>
          </a:r>
          <a:r>
            <a:rPr lang="de-DE" sz="900" kern="1200" dirty="0">
              <a:latin typeface="Comic Sans MS" panose="030F0702030302020204" pitchFamily="66" charset="0"/>
            </a:rPr>
            <a:t>, I. </a:t>
          </a:r>
          <a:r>
            <a:rPr lang="de-DE" sz="900" kern="1200" dirty="0" smtClean="0">
              <a:latin typeface="Comic Sans MS" panose="030F0702030302020204" pitchFamily="66" charset="0"/>
            </a:rPr>
            <a:t>Tetzlaff</a:t>
          </a:r>
          <a:endParaRPr lang="de-DE" sz="900" kern="1200" dirty="0">
            <a:latin typeface="Comic Sans MS" panose="030F0702030302020204" pitchFamily="66" charset="0"/>
          </a:endParaRPr>
        </a:p>
      </dsp:txBody>
      <dsp:txXfrm>
        <a:off x="9830" y="999428"/>
        <a:ext cx="8425772" cy="315966"/>
      </dsp:txXfrm>
    </dsp:sp>
    <dsp:sp modelId="{12304FB9-8D9A-429C-A730-AD57BE2C07E3}">
      <dsp:nvSpPr>
        <dsp:cNvPr id="0" name=""/>
        <dsp:cNvSpPr/>
      </dsp:nvSpPr>
      <dsp:spPr>
        <a:xfrm>
          <a:off x="39909" y="1381591"/>
          <a:ext cx="1999332" cy="8178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>
              <a:latin typeface="Comic Sans MS" panose="030F0702030302020204" pitchFamily="66" charset="0"/>
            </a:rPr>
            <a:t>FK: Mathe: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>
              <a:latin typeface="Comic Sans MS" panose="030F0702030302020204" pitchFamily="66" charset="0"/>
            </a:rPr>
            <a:t>S. Enns, A. Boz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>
              <a:latin typeface="Comic Sans MS" panose="030F0702030302020204" pitchFamily="66" charset="0"/>
            </a:rPr>
            <a:t>A. </a:t>
          </a:r>
          <a:r>
            <a:rPr lang="de-DE" sz="900" kern="1200" dirty="0" err="1">
              <a:latin typeface="Comic Sans MS" panose="030F0702030302020204" pitchFamily="66" charset="0"/>
            </a:rPr>
            <a:t>Rozynski</a:t>
          </a:r>
          <a:r>
            <a:rPr lang="de-DE" sz="900" kern="1200" dirty="0">
              <a:latin typeface="Comic Sans MS" panose="030F0702030302020204" pitchFamily="66" charset="0"/>
            </a:rPr>
            <a:t>, D. Ludwig, S. </a:t>
          </a:r>
          <a:r>
            <a:rPr lang="de-DE" sz="900" kern="1200" dirty="0" err="1">
              <a:latin typeface="Comic Sans MS" panose="030F0702030302020204" pitchFamily="66" charset="0"/>
            </a:rPr>
            <a:t>Denton</a:t>
          </a:r>
          <a:r>
            <a:rPr lang="de-DE" sz="900" kern="1200" dirty="0">
              <a:latin typeface="Comic Sans MS" panose="030F0702030302020204" pitchFamily="66" charset="0"/>
            </a:rPr>
            <a:t>, D. Schick, </a:t>
          </a:r>
          <a:r>
            <a:rPr lang="de-DE" sz="900" kern="1200" dirty="0" smtClean="0">
              <a:latin typeface="Comic Sans MS" panose="030F0702030302020204" pitchFamily="66" charset="0"/>
            </a:rPr>
            <a:t>R. </a:t>
          </a:r>
          <a:r>
            <a:rPr lang="de-DE" sz="900" kern="1200" dirty="0" err="1" smtClean="0">
              <a:latin typeface="Comic Sans MS" panose="030F0702030302020204" pitchFamily="66" charset="0"/>
            </a:rPr>
            <a:t>Alfus</a:t>
          </a:r>
          <a:r>
            <a:rPr lang="de-DE" sz="900" kern="1200" dirty="0" smtClean="0">
              <a:latin typeface="Comic Sans MS" panose="030F0702030302020204" pitchFamily="66" charset="0"/>
            </a:rPr>
            <a:t>, V. Bross,          N. </a:t>
          </a:r>
          <a:r>
            <a:rPr lang="de-DE" sz="900" kern="1200" dirty="0" err="1" smtClean="0">
              <a:latin typeface="Comic Sans MS" panose="030F0702030302020204" pitchFamily="66" charset="0"/>
            </a:rPr>
            <a:t>Dickhoff</a:t>
          </a:r>
          <a:endParaRPr lang="de-DE" sz="900" kern="1200" dirty="0">
            <a:latin typeface="Comic Sans MS" panose="030F0702030302020204" pitchFamily="66" charset="0"/>
          </a:endParaRPr>
        </a:p>
      </dsp:txBody>
      <dsp:txXfrm>
        <a:off x="63864" y="1405546"/>
        <a:ext cx="1951422" cy="769967"/>
      </dsp:txXfrm>
    </dsp:sp>
    <dsp:sp modelId="{275D7366-BE53-46EF-A51F-8BA44699A5D6}">
      <dsp:nvSpPr>
        <dsp:cNvPr id="0" name=""/>
        <dsp:cNvSpPr/>
      </dsp:nvSpPr>
      <dsp:spPr>
        <a:xfrm>
          <a:off x="65440" y="2247761"/>
          <a:ext cx="1954256" cy="8338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>
              <a:latin typeface="Comic Sans MS" panose="030F0702030302020204" pitchFamily="66" charset="0"/>
            </a:rPr>
            <a:t>FK Religion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>
              <a:latin typeface="Comic Sans MS" panose="030F0702030302020204" pitchFamily="66" charset="0"/>
            </a:rPr>
            <a:t>D. Ludwig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>
              <a:latin typeface="Comic Sans MS" panose="030F0702030302020204" pitchFamily="66" charset="0"/>
            </a:rPr>
            <a:t>M</a:t>
          </a:r>
          <a:r>
            <a:rPr lang="de-DE" sz="900" kern="1200" dirty="0">
              <a:latin typeface="Comic Sans MS" panose="030F0702030302020204" pitchFamily="66" charset="0"/>
            </a:rPr>
            <a:t>. </a:t>
          </a:r>
          <a:r>
            <a:rPr lang="de-DE" sz="900" kern="1200" dirty="0" err="1">
              <a:latin typeface="Comic Sans MS" panose="030F0702030302020204" pitchFamily="66" charset="0"/>
            </a:rPr>
            <a:t>Feldt</a:t>
          </a:r>
          <a:r>
            <a:rPr lang="de-DE" sz="900" kern="1200" dirty="0">
              <a:latin typeface="Comic Sans MS" panose="030F0702030302020204" pitchFamily="66" charset="0"/>
            </a:rPr>
            <a:t>, S. </a:t>
          </a:r>
          <a:r>
            <a:rPr lang="de-DE" sz="900" kern="1200" dirty="0" err="1">
              <a:latin typeface="Comic Sans MS" panose="030F0702030302020204" pitchFamily="66" charset="0"/>
            </a:rPr>
            <a:t>Strelzyk</a:t>
          </a:r>
          <a:r>
            <a:rPr lang="de-DE" sz="900" kern="1200" dirty="0">
              <a:latin typeface="Comic Sans MS" panose="030F0702030302020204" pitchFamily="66" charset="0"/>
            </a:rPr>
            <a:t>, </a:t>
          </a:r>
          <a:r>
            <a:rPr lang="de-DE" sz="900" kern="1200" dirty="0" smtClean="0">
              <a:latin typeface="Comic Sans MS" panose="030F0702030302020204" pitchFamily="66" charset="0"/>
            </a:rPr>
            <a:t>M. Meyer, B. Enns, G. </a:t>
          </a:r>
          <a:r>
            <a:rPr lang="de-DE" sz="900" kern="1200" dirty="0" err="1" smtClean="0">
              <a:latin typeface="Comic Sans MS" panose="030F0702030302020204" pitchFamily="66" charset="0"/>
            </a:rPr>
            <a:t>Kusior</a:t>
          </a:r>
          <a:r>
            <a:rPr lang="de-DE" sz="900" kern="1200" dirty="0" smtClean="0">
              <a:latin typeface="Comic Sans MS" panose="030F0702030302020204" pitchFamily="66" charset="0"/>
            </a:rPr>
            <a:t>, </a:t>
          </a:r>
          <a:r>
            <a:rPr lang="de-DE" sz="900" kern="1200" dirty="0">
              <a:latin typeface="Comic Sans MS" panose="030F0702030302020204" pitchFamily="66" charset="0"/>
            </a:rPr>
            <a:t>V. Bross </a:t>
          </a:r>
        </a:p>
      </dsp:txBody>
      <dsp:txXfrm>
        <a:off x="89863" y="2272184"/>
        <a:ext cx="1905410" cy="785000"/>
      </dsp:txXfrm>
    </dsp:sp>
    <dsp:sp modelId="{5255A94A-3D34-4E49-A67B-C22DBC329114}">
      <dsp:nvSpPr>
        <dsp:cNvPr id="0" name=""/>
        <dsp:cNvSpPr/>
      </dsp:nvSpPr>
      <dsp:spPr>
        <a:xfrm>
          <a:off x="2125045" y="1381591"/>
          <a:ext cx="1940323" cy="8385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 err="1">
              <a:latin typeface="Comic Sans MS" panose="030F0702030302020204" pitchFamily="66" charset="0"/>
            </a:rPr>
            <a:t>FK</a:t>
          </a:r>
          <a:r>
            <a:rPr lang="de-DE" sz="900" b="1" kern="1200" dirty="0">
              <a:latin typeface="Comic Sans MS" panose="030F0702030302020204" pitchFamily="66" charset="0"/>
            </a:rPr>
            <a:t> Deutsch: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 smtClean="0">
              <a:latin typeface="Comic Sans MS" panose="030F0702030302020204" pitchFamily="66" charset="0"/>
            </a:rPr>
            <a:t>B. Wagner</a:t>
          </a:r>
          <a:endParaRPr lang="de-DE" sz="900" b="1" kern="1200" dirty="0">
            <a:latin typeface="Comic Sans MS" panose="030F0702030302020204" pitchFamily="66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>
              <a:latin typeface="Comic Sans MS" panose="030F0702030302020204" pitchFamily="66" charset="0"/>
            </a:rPr>
            <a:t>S. Henze, B. Wagner</a:t>
          </a:r>
          <a:r>
            <a:rPr lang="de-DE" sz="900" kern="1200" dirty="0" smtClean="0">
              <a:latin typeface="Comic Sans MS" panose="030F0702030302020204" pitchFamily="66" charset="0"/>
            </a:rPr>
            <a:t>, N. König, M. Kirchhof, A. Boz, M. Meyer, </a:t>
          </a:r>
          <a:r>
            <a:rPr lang="de-DE" sz="900" kern="1200" dirty="0">
              <a:latin typeface="Comic Sans MS" panose="030F0702030302020204" pitchFamily="66" charset="0"/>
            </a:rPr>
            <a:t>H. Elfers, M. Feldt, </a:t>
          </a:r>
        </a:p>
      </dsp:txBody>
      <dsp:txXfrm>
        <a:off x="2149604" y="1406150"/>
        <a:ext cx="1891205" cy="789400"/>
      </dsp:txXfrm>
    </dsp:sp>
    <dsp:sp modelId="{7C01507B-7635-4896-9CBD-D85F0133C9F3}">
      <dsp:nvSpPr>
        <dsp:cNvPr id="0" name=""/>
        <dsp:cNvSpPr/>
      </dsp:nvSpPr>
      <dsp:spPr>
        <a:xfrm>
          <a:off x="2116593" y="2274907"/>
          <a:ext cx="1940498" cy="8432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 err="1">
              <a:latin typeface="Comic Sans MS" panose="030F0702030302020204" pitchFamily="66" charset="0"/>
            </a:rPr>
            <a:t>FK</a:t>
          </a:r>
          <a:r>
            <a:rPr lang="de-DE" sz="900" b="1" kern="1200" dirty="0">
              <a:latin typeface="Comic Sans MS" panose="030F0702030302020204" pitchFamily="66" charset="0"/>
            </a:rPr>
            <a:t> Musik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 smtClean="0">
              <a:latin typeface="Comic Sans MS" panose="030F0702030302020204" pitchFamily="66" charset="0"/>
            </a:rPr>
            <a:t>D</a:t>
          </a:r>
          <a:r>
            <a:rPr lang="de-DE" sz="900" b="1" kern="1200" dirty="0">
              <a:latin typeface="Comic Sans MS" panose="030F0702030302020204" pitchFamily="66" charset="0"/>
            </a:rPr>
            <a:t>. Schick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>
              <a:latin typeface="Comic Sans MS" panose="030F0702030302020204" pitchFamily="66" charset="0"/>
            </a:rPr>
            <a:t>B. </a:t>
          </a:r>
          <a:r>
            <a:rPr lang="de-DE" sz="900" kern="1200" dirty="0" smtClean="0">
              <a:latin typeface="Comic Sans MS" panose="030F0702030302020204" pitchFamily="66" charset="0"/>
            </a:rPr>
            <a:t>Wagner, M. Meyer, N. </a:t>
          </a:r>
          <a:r>
            <a:rPr lang="de-DE" sz="900" kern="1200" dirty="0" err="1" smtClean="0">
              <a:latin typeface="Comic Sans MS" panose="030F0702030302020204" pitchFamily="66" charset="0"/>
            </a:rPr>
            <a:t>Dickhoff</a:t>
          </a:r>
          <a:r>
            <a:rPr lang="de-DE" sz="900" kern="1200" dirty="0" smtClean="0">
              <a:latin typeface="Comic Sans MS" panose="030F0702030302020204" pitchFamily="66" charset="0"/>
            </a:rPr>
            <a:t>, M</a:t>
          </a:r>
          <a:r>
            <a:rPr lang="de-DE" sz="900" kern="1200" dirty="0">
              <a:latin typeface="Comic Sans MS" panose="030F0702030302020204" pitchFamily="66" charset="0"/>
            </a:rPr>
            <a:t>. </a:t>
          </a:r>
          <a:r>
            <a:rPr lang="de-DE" sz="900" kern="1200" dirty="0" err="1" smtClean="0">
              <a:latin typeface="Comic Sans MS" panose="030F0702030302020204" pitchFamily="66" charset="0"/>
            </a:rPr>
            <a:t>Feldt</a:t>
          </a:r>
          <a:r>
            <a:rPr lang="de-DE" sz="900" kern="1200" dirty="0" smtClean="0">
              <a:latin typeface="Comic Sans MS" panose="030F0702030302020204" pitchFamily="66" charset="0"/>
            </a:rPr>
            <a:t>, D</a:t>
          </a:r>
          <a:r>
            <a:rPr lang="de-DE" sz="900" kern="1200" dirty="0">
              <a:latin typeface="Comic Sans MS" panose="030F0702030302020204" pitchFamily="66" charset="0"/>
            </a:rPr>
            <a:t>. Ludwig, </a:t>
          </a:r>
          <a:r>
            <a:rPr lang="de-DE" sz="900" kern="1200" dirty="0" smtClean="0">
              <a:latin typeface="Comic Sans MS" panose="030F0702030302020204" pitchFamily="66" charset="0"/>
            </a:rPr>
            <a:t>    A</a:t>
          </a:r>
          <a:r>
            <a:rPr lang="de-DE" sz="900" kern="1200" dirty="0">
              <a:latin typeface="Comic Sans MS" panose="030F0702030302020204" pitchFamily="66" charset="0"/>
            </a:rPr>
            <a:t>. Boz</a:t>
          </a:r>
          <a:r>
            <a:rPr lang="de-DE" sz="900" kern="1200" dirty="0" smtClean="0">
              <a:latin typeface="Comic Sans MS" panose="030F0702030302020204" pitchFamily="66" charset="0"/>
            </a:rPr>
            <a:t>,</a:t>
          </a:r>
          <a:endParaRPr lang="de-DE" sz="900" kern="1200" dirty="0">
            <a:latin typeface="Comic Sans MS" panose="030F0702030302020204" pitchFamily="66" charset="0"/>
          </a:endParaRPr>
        </a:p>
      </dsp:txBody>
      <dsp:txXfrm>
        <a:off x="2141292" y="2299606"/>
        <a:ext cx="1891100" cy="793889"/>
      </dsp:txXfrm>
    </dsp:sp>
    <dsp:sp modelId="{CC7E013C-2B39-4EF4-8A9F-23763FFEEDAE}">
      <dsp:nvSpPr>
        <dsp:cNvPr id="0" name=""/>
        <dsp:cNvSpPr/>
      </dsp:nvSpPr>
      <dsp:spPr>
        <a:xfrm>
          <a:off x="4114998" y="1373045"/>
          <a:ext cx="2071194" cy="8347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 err="1">
              <a:latin typeface="Comic Sans MS" panose="030F0702030302020204" pitchFamily="66" charset="0"/>
            </a:rPr>
            <a:t>FK</a:t>
          </a:r>
          <a:r>
            <a:rPr lang="de-DE" sz="900" b="1" kern="1200" dirty="0">
              <a:latin typeface="Comic Sans MS" panose="030F0702030302020204" pitchFamily="66" charset="0"/>
            </a:rPr>
            <a:t> Sachunterricht: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 smtClean="0">
              <a:latin typeface="Comic Sans MS" panose="030F0702030302020204" pitchFamily="66" charset="0"/>
            </a:rPr>
            <a:t>R. </a:t>
          </a:r>
          <a:r>
            <a:rPr lang="de-DE" sz="900" b="1" kern="1200" dirty="0" err="1" smtClean="0">
              <a:latin typeface="Comic Sans MS" panose="030F0702030302020204" pitchFamily="66" charset="0"/>
            </a:rPr>
            <a:t>Alfus</a:t>
          </a:r>
          <a:r>
            <a:rPr lang="de-DE" sz="900" b="1" kern="1200" dirty="0" smtClean="0">
              <a:latin typeface="Comic Sans MS" panose="030F0702030302020204" pitchFamily="66" charset="0"/>
            </a:rPr>
            <a:t>, N. </a:t>
          </a:r>
          <a:r>
            <a:rPr lang="de-DE" sz="900" b="1" kern="1200" smtClean="0">
              <a:latin typeface="Comic Sans MS" panose="030F0702030302020204" pitchFamily="66" charset="0"/>
            </a:rPr>
            <a:t>Dickhoff</a:t>
          </a:r>
          <a:endParaRPr lang="de-DE" sz="900" b="1" kern="1200" dirty="0">
            <a:latin typeface="Comic Sans MS" panose="030F0702030302020204" pitchFamily="66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>
              <a:latin typeface="Comic Sans MS" panose="030F0702030302020204" pitchFamily="66" charset="0"/>
            </a:rPr>
            <a:t>S</a:t>
          </a:r>
          <a:r>
            <a:rPr lang="de-DE" sz="900" kern="1200" dirty="0">
              <a:latin typeface="Comic Sans MS" panose="030F0702030302020204" pitchFamily="66" charset="0"/>
            </a:rPr>
            <a:t>. Henze, S. </a:t>
          </a:r>
          <a:r>
            <a:rPr lang="de-DE" sz="900" kern="1200" dirty="0" err="1">
              <a:latin typeface="Comic Sans MS" panose="030F0702030302020204" pitchFamily="66" charset="0"/>
            </a:rPr>
            <a:t>Denton</a:t>
          </a:r>
          <a:r>
            <a:rPr lang="de-DE" sz="900" kern="1200" dirty="0">
              <a:latin typeface="Comic Sans MS" panose="030F0702030302020204" pitchFamily="66" charset="0"/>
            </a:rPr>
            <a:t>,   H. Elfers, </a:t>
          </a:r>
          <a:r>
            <a:rPr lang="de-DE" sz="900" kern="1200" dirty="0" smtClean="0">
              <a:latin typeface="Comic Sans MS" panose="030F0702030302020204" pitchFamily="66" charset="0"/>
            </a:rPr>
            <a:t>   M. </a:t>
          </a:r>
          <a:r>
            <a:rPr lang="de-DE" sz="900" kern="1200" dirty="0" err="1" smtClean="0">
              <a:latin typeface="Comic Sans MS" panose="030F0702030302020204" pitchFamily="66" charset="0"/>
            </a:rPr>
            <a:t>Feldt</a:t>
          </a:r>
          <a:r>
            <a:rPr lang="de-DE" sz="900" kern="1200" dirty="0" smtClean="0">
              <a:latin typeface="Comic Sans MS" panose="030F0702030302020204" pitchFamily="66" charset="0"/>
            </a:rPr>
            <a:t>, M. Meyer, R. </a:t>
          </a:r>
          <a:r>
            <a:rPr lang="de-DE" sz="900" kern="1200" dirty="0" err="1" smtClean="0">
              <a:latin typeface="Comic Sans MS" panose="030F0702030302020204" pitchFamily="66" charset="0"/>
            </a:rPr>
            <a:t>Alfus</a:t>
          </a:r>
          <a:r>
            <a:rPr lang="de-DE" sz="900" kern="1200" dirty="0" smtClean="0">
              <a:latin typeface="Comic Sans MS" panose="030F0702030302020204" pitchFamily="66" charset="0"/>
            </a:rPr>
            <a:t>,         N. </a:t>
          </a:r>
          <a:r>
            <a:rPr lang="de-DE" sz="900" kern="1200" dirty="0" err="1" smtClean="0">
              <a:latin typeface="Comic Sans MS" panose="030F0702030302020204" pitchFamily="66" charset="0"/>
            </a:rPr>
            <a:t>Dickhoff</a:t>
          </a:r>
          <a:r>
            <a:rPr lang="de-DE" sz="900" kern="1200" dirty="0" smtClean="0">
              <a:latin typeface="Comic Sans MS" panose="030F0702030302020204" pitchFamily="66" charset="0"/>
            </a:rPr>
            <a:t>, </a:t>
          </a:r>
          <a:r>
            <a:rPr lang="de-DE" sz="900" kern="1200" dirty="0">
              <a:latin typeface="Comic Sans MS" panose="030F0702030302020204" pitchFamily="66" charset="0"/>
            </a:rPr>
            <a:t>A. </a:t>
          </a:r>
          <a:r>
            <a:rPr lang="de-DE" sz="900" kern="1200" dirty="0" smtClean="0">
              <a:latin typeface="Comic Sans MS" panose="030F0702030302020204" pitchFamily="66" charset="0"/>
            </a:rPr>
            <a:t>Boz</a:t>
          </a:r>
          <a:endParaRPr lang="de-DE" sz="900" kern="1200" dirty="0">
            <a:latin typeface="Comic Sans MS" panose="030F0702030302020204" pitchFamily="66" charset="0"/>
          </a:endParaRPr>
        </a:p>
      </dsp:txBody>
      <dsp:txXfrm>
        <a:off x="4139447" y="1397494"/>
        <a:ext cx="2022296" cy="785854"/>
      </dsp:txXfrm>
    </dsp:sp>
    <dsp:sp modelId="{1E1090A2-F682-4B7E-BB3C-766EB9DBD94A}">
      <dsp:nvSpPr>
        <dsp:cNvPr id="0" name=""/>
        <dsp:cNvSpPr/>
      </dsp:nvSpPr>
      <dsp:spPr>
        <a:xfrm>
          <a:off x="6339331" y="2239021"/>
          <a:ext cx="2088611" cy="10320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 err="1">
              <a:latin typeface="Comic Sans MS" panose="030F0702030302020204" pitchFamily="66" charset="0"/>
            </a:rPr>
            <a:t>FK</a:t>
          </a:r>
          <a:r>
            <a:rPr lang="de-DE" sz="900" b="1" kern="1200" dirty="0">
              <a:latin typeface="Comic Sans MS" panose="030F0702030302020204" pitchFamily="66" charset="0"/>
            </a:rPr>
            <a:t> Kunst/Werken/Textil: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>
              <a:latin typeface="Comic Sans MS" panose="030F0702030302020204" pitchFamily="66" charset="0"/>
            </a:rPr>
            <a:t>S. Henze, A. Schütte,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err="1">
              <a:latin typeface="Comic Sans MS" panose="030F0702030302020204" pitchFamily="66" charset="0"/>
            </a:rPr>
            <a:t>S.Denton</a:t>
          </a:r>
          <a:r>
            <a:rPr lang="de-DE" sz="900" kern="1200" dirty="0">
              <a:latin typeface="Comic Sans MS" panose="030F0702030302020204" pitchFamily="66" charset="0"/>
            </a:rPr>
            <a:t>, </a:t>
          </a:r>
          <a:r>
            <a:rPr lang="de-DE" sz="900" kern="1200" dirty="0" smtClean="0">
              <a:latin typeface="Comic Sans MS" panose="030F0702030302020204" pitchFamily="66" charset="0"/>
            </a:rPr>
            <a:t>M. </a:t>
          </a:r>
          <a:r>
            <a:rPr lang="de-DE" sz="900" kern="1200" dirty="0" err="1" smtClean="0">
              <a:latin typeface="Comic Sans MS" panose="030F0702030302020204" pitchFamily="66" charset="0"/>
            </a:rPr>
            <a:t>Feldt</a:t>
          </a:r>
          <a:r>
            <a:rPr lang="de-DE" sz="900" kern="1200" dirty="0" smtClean="0">
              <a:latin typeface="Comic Sans MS" panose="030F0702030302020204" pitchFamily="66" charset="0"/>
            </a:rPr>
            <a:t>, </a:t>
          </a:r>
          <a:r>
            <a:rPr lang="de-DE" sz="900" kern="1200" dirty="0" err="1">
              <a:latin typeface="Comic Sans MS" panose="030F0702030302020204" pitchFamily="66" charset="0"/>
            </a:rPr>
            <a:t>A.Boz</a:t>
          </a:r>
          <a:r>
            <a:rPr lang="de-DE" sz="900" kern="1200" dirty="0">
              <a:latin typeface="Comic Sans MS" panose="030F0702030302020204" pitchFamily="66" charset="0"/>
            </a:rPr>
            <a:t>, </a:t>
          </a:r>
          <a:r>
            <a:rPr lang="de-DE" sz="900" kern="1200" dirty="0" smtClean="0">
              <a:latin typeface="Comic Sans MS" panose="030F0702030302020204" pitchFamily="66" charset="0"/>
            </a:rPr>
            <a:t>M. Kirchhof, M. Meyer, N. </a:t>
          </a:r>
          <a:r>
            <a:rPr lang="de-DE" sz="900" kern="1200" dirty="0" err="1" smtClean="0">
              <a:latin typeface="Comic Sans MS" panose="030F0702030302020204" pitchFamily="66" charset="0"/>
            </a:rPr>
            <a:t>Dickhoff</a:t>
          </a:r>
          <a:r>
            <a:rPr lang="de-DE" sz="900" kern="1200" dirty="0" smtClean="0">
              <a:latin typeface="Comic Sans MS" panose="030F0702030302020204" pitchFamily="66" charset="0"/>
            </a:rPr>
            <a:t>, </a:t>
          </a:r>
          <a:r>
            <a:rPr lang="de-DE" sz="900" kern="1200" dirty="0" err="1">
              <a:latin typeface="Comic Sans MS" panose="030F0702030302020204" pitchFamily="66" charset="0"/>
            </a:rPr>
            <a:t>B.Wagner</a:t>
          </a:r>
          <a:endParaRPr lang="de-DE" sz="900" kern="1200" dirty="0">
            <a:latin typeface="Comic Sans MS" panose="030F0702030302020204" pitchFamily="66" charset="0"/>
          </a:endParaRPr>
        </a:p>
      </dsp:txBody>
      <dsp:txXfrm>
        <a:off x="6369559" y="2269249"/>
        <a:ext cx="2028155" cy="971587"/>
      </dsp:txXfrm>
    </dsp:sp>
    <dsp:sp modelId="{343351DC-0BC6-4A14-AA9F-27A6284C802E}">
      <dsp:nvSpPr>
        <dsp:cNvPr id="0" name=""/>
        <dsp:cNvSpPr/>
      </dsp:nvSpPr>
      <dsp:spPr>
        <a:xfrm>
          <a:off x="6301391" y="1381592"/>
          <a:ext cx="2108228" cy="7571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 err="1">
              <a:latin typeface="Comic Sans MS" panose="030F0702030302020204" pitchFamily="66" charset="0"/>
            </a:rPr>
            <a:t>FK</a:t>
          </a:r>
          <a:r>
            <a:rPr lang="de-DE" sz="900" b="1" kern="1200" dirty="0">
              <a:latin typeface="Comic Sans MS" panose="030F0702030302020204" pitchFamily="66" charset="0"/>
            </a:rPr>
            <a:t> Englisch: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>
              <a:latin typeface="Comic Sans MS" panose="030F0702030302020204" pitchFamily="66" charset="0"/>
            </a:rPr>
            <a:t>S. </a:t>
          </a:r>
          <a:r>
            <a:rPr lang="de-DE" sz="900" b="1" kern="1200" dirty="0" err="1">
              <a:latin typeface="Comic Sans MS" panose="030F0702030302020204" pitchFamily="66" charset="0"/>
            </a:rPr>
            <a:t>Denton</a:t>
          </a:r>
          <a:endParaRPr lang="de-DE" sz="900" b="1" kern="1200" dirty="0">
            <a:latin typeface="Comic Sans MS" panose="030F0702030302020204" pitchFamily="66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>
              <a:latin typeface="Comic Sans MS" panose="030F0702030302020204" pitchFamily="66" charset="0"/>
            </a:rPr>
            <a:t>A</a:t>
          </a:r>
          <a:r>
            <a:rPr lang="de-DE" sz="900" kern="1200" dirty="0">
              <a:latin typeface="Comic Sans MS" panose="030F0702030302020204" pitchFamily="66" charset="0"/>
            </a:rPr>
            <a:t>. </a:t>
          </a:r>
          <a:r>
            <a:rPr lang="de-DE" sz="900" kern="1200" dirty="0" smtClean="0">
              <a:latin typeface="Comic Sans MS" panose="030F0702030302020204" pitchFamily="66" charset="0"/>
            </a:rPr>
            <a:t>Schütte-</a:t>
          </a:r>
          <a:r>
            <a:rPr lang="de-DE" sz="900" kern="1200" dirty="0" err="1" smtClean="0">
              <a:latin typeface="Comic Sans MS" panose="030F0702030302020204" pitchFamily="66" charset="0"/>
            </a:rPr>
            <a:t>Kohrs</a:t>
          </a:r>
          <a:r>
            <a:rPr lang="de-DE" sz="900" kern="1200" dirty="0" smtClean="0">
              <a:latin typeface="Comic Sans MS" panose="030F0702030302020204" pitchFamily="66" charset="0"/>
            </a:rPr>
            <a:t>, N. </a:t>
          </a:r>
          <a:r>
            <a:rPr lang="de-DE" sz="900" kern="1200" dirty="0" err="1" smtClean="0">
              <a:latin typeface="Comic Sans MS" panose="030F0702030302020204" pitchFamily="66" charset="0"/>
            </a:rPr>
            <a:t>Dickhoff</a:t>
          </a:r>
          <a:r>
            <a:rPr lang="de-DE" sz="900" kern="1200" dirty="0" smtClean="0">
              <a:latin typeface="Comic Sans MS" panose="030F0702030302020204" pitchFamily="66" charset="0"/>
            </a:rPr>
            <a:t>,        B. Wagner</a:t>
          </a:r>
          <a:endParaRPr lang="de-DE" sz="900" kern="1200" dirty="0">
            <a:latin typeface="Comic Sans MS" panose="030F0702030302020204" pitchFamily="66" charset="0"/>
          </a:endParaRPr>
        </a:p>
      </dsp:txBody>
      <dsp:txXfrm>
        <a:off x="6323568" y="1403769"/>
        <a:ext cx="2063874" cy="712838"/>
      </dsp:txXfrm>
    </dsp:sp>
    <dsp:sp modelId="{A7C8BBBA-D143-4930-8B43-B25DA7E03984}">
      <dsp:nvSpPr>
        <dsp:cNvPr id="0" name=""/>
        <dsp:cNvSpPr/>
      </dsp:nvSpPr>
      <dsp:spPr>
        <a:xfrm>
          <a:off x="4095744" y="2289926"/>
          <a:ext cx="2078801" cy="7314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>
              <a:latin typeface="Comic Sans MS" panose="030F0702030302020204" pitchFamily="66" charset="0"/>
            </a:rPr>
            <a:t>FK Sport/SW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b="1" kern="1200" dirty="0">
              <a:latin typeface="Comic Sans MS" panose="030F0702030302020204" pitchFamily="66" charset="0"/>
            </a:rPr>
            <a:t>H. Elfers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>
              <a:latin typeface="Comic Sans MS" panose="030F0702030302020204" pitchFamily="66" charset="0"/>
            </a:rPr>
            <a:t>N</a:t>
          </a:r>
          <a:r>
            <a:rPr lang="de-DE" sz="900" kern="1200" dirty="0">
              <a:latin typeface="Comic Sans MS" panose="030F0702030302020204" pitchFamily="66" charset="0"/>
            </a:rPr>
            <a:t>. König, D. Schick, </a:t>
          </a:r>
          <a:r>
            <a:rPr lang="de-DE" sz="900" kern="1200" dirty="0" smtClean="0">
              <a:latin typeface="Comic Sans MS" panose="030F0702030302020204" pitchFamily="66" charset="0"/>
            </a:rPr>
            <a:t>A. Rozynski, F. </a:t>
          </a:r>
          <a:r>
            <a:rPr lang="de-DE" sz="900" kern="1200" dirty="0" err="1" smtClean="0">
              <a:latin typeface="Comic Sans MS" panose="030F0702030302020204" pitchFamily="66" charset="0"/>
            </a:rPr>
            <a:t>Stolka</a:t>
          </a:r>
          <a:r>
            <a:rPr lang="de-DE" sz="900" kern="1200" dirty="0" smtClean="0">
              <a:latin typeface="Comic Sans MS" panose="030F0702030302020204" pitchFamily="66" charset="0"/>
            </a:rPr>
            <a:t>, R. </a:t>
          </a:r>
          <a:r>
            <a:rPr lang="de-DE" sz="900" kern="1200" dirty="0" err="1" smtClean="0">
              <a:latin typeface="Comic Sans MS" panose="030F0702030302020204" pitchFamily="66" charset="0"/>
            </a:rPr>
            <a:t>Alfus</a:t>
          </a:r>
          <a:r>
            <a:rPr lang="de-DE" sz="900" kern="1200" dirty="0" smtClean="0">
              <a:latin typeface="Comic Sans MS" panose="030F0702030302020204" pitchFamily="66" charset="0"/>
            </a:rPr>
            <a:t>, M. </a:t>
          </a:r>
          <a:r>
            <a:rPr lang="de-DE" sz="900" kern="1200" dirty="0" err="1" smtClean="0">
              <a:latin typeface="Comic Sans MS" panose="030F0702030302020204" pitchFamily="66" charset="0"/>
            </a:rPr>
            <a:t>Feldt</a:t>
          </a:r>
          <a:r>
            <a:rPr lang="de-DE" sz="900" kern="1200" dirty="0" smtClean="0">
              <a:latin typeface="Comic Sans MS" panose="030F0702030302020204" pitchFamily="66" charset="0"/>
            </a:rPr>
            <a:t>, M. Meyer</a:t>
          </a:r>
          <a:endParaRPr lang="de-DE" sz="900" kern="1200" dirty="0">
            <a:latin typeface="Comic Sans MS" panose="030F0702030302020204" pitchFamily="66" charset="0"/>
          </a:endParaRPr>
        </a:p>
      </dsp:txBody>
      <dsp:txXfrm>
        <a:off x="4117166" y="2311348"/>
        <a:ext cx="2035957" cy="6885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46748-CDD4-4086-BAEA-E866C3B5E246}">
      <dsp:nvSpPr>
        <dsp:cNvPr id="0" name=""/>
        <dsp:cNvSpPr/>
      </dsp:nvSpPr>
      <dsp:spPr>
        <a:xfrm>
          <a:off x="0" y="3132"/>
          <a:ext cx="3096258" cy="2057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Zuständigkeiten</a:t>
          </a:r>
        </a:p>
      </dsp:txBody>
      <dsp:txXfrm>
        <a:off x="6025" y="9157"/>
        <a:ext cx="3084208" cy="193667"/>
      </dsp:txXfrm>
    </dsp:sp>
    <dsp:sp modelId="{A0AB4534-D09E-497C-958E-45B338E3A0CA}">
      <dsp:nvSpPr>
        <dsp:cNvPr id="0" name=""/>
        <dsp:cNvSpPr/>
      </dsp:nvSpPr>
      <dsp:spPr>
        <a:xfrm>
          <a:off x="1143" y="221663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IServ: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H. Elfers, S. </a:t>
          </a:r>
          <a:r>
            <a:rPr lang="de-DE" sz="700" kern="1200" dirty="0" err="1" smtClean="0">
              <a:latin typeface="Comic Sans MS" panose="030F0702030302020204" pitchFamily="66" charset="0"/>
            </a:rPr>
            <a:t>Strelzyk</a:t>
          </a:r>
          <a:r>
            <a:rPr lang="de-DE" sz="700" kern="1200" dirty="0" smtClean="0">
              <a:latin typeface="Comic Sans MS" panose="030F0702030302020204" pitchFamily="66" charset="0"/>
            </a:rPr>
            <a:t>, </a:t>
          </a:r>
          <a:r>
            <a:rPr lang="de-DE" sz="700" kern="1200" dirty="0" err="1" smtClean="0">
              <a:latin typeface="Comic Sans MS" panose="030F0702030302020204" pitchFamily="66" charset="0"/>
            </a:rPr>
            <a:t>N.Dickhoff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1546" y="232066"/>
        <a:ext cx="1464922" cy="334363"/>
      </dsp:txXfrm>
    </dsp:sp>
    <dsp:sp modelId="{785FEF3E-D138-4D24-87AA-C012ABDD35C8}">
      <dsp:nvSpPr>
        <dsp:cNvPr id="0" name=""/>
        <dsp:cNvSpPr/>
      </dsp:nvSpPr>
      <dsp:spPr>
        <a:xfrm>
          <a:off x="1143" y="589181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Datenschutz: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>
              <a:latin typeface="Comic Sans MS" panose="030F0702030302020204" pitchFamily="66" charset="0"/>
            </a:rPr>
            <a:t>NN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1546" y="599584"/>
        <a:ext cx="1464922" cy="334363"/>
      </dsp:txXfrm>
    </dsp:sp>
    <dsp:sp modelId="{57851549-2546-436B-9FB8-82C09E9EF2A7}">
      <dsp:nvSpPr>
        <dsp:cNvPr id="0" name=""/>
        <dsp:cNvSpPr/>
      </dsp:nvSpPr>
      <dsp:spPr>
        <a:xfrm>
          <a:off x="1143" y="956700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>
              <a:latin typeface="Comic Sans MS" panose="030F0702030302020204" pitchFamily="66" charset="0"/>
            </a:rPr>
            <a:t>Homepage: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>
              <a:latin typeface="Comic Sans MS" panose="030F0702030302020204" pitchFamily="66" charset="0"/>
            </a:rPr>
            <a:t>H. Elfers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1546" y="967103"/>
        <a:ext cx="1464922" cy="334363"/>
      </dsp:txXfrm>
    </dsp:sp>
    <dsp:sp modelId="{8766981D-5EE2-4D84-B44C-F771C4D11F07}">
      <dsp:nvSpPr>
        <dsp:cNvPr id="0" name=""/>
        <dsp:cNvSpPr/>
      </dsp:nvSpPr>
      <dsp:spPr>
        <a:xfrm>
          <a:off x="1143" y="1324218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Bücherei: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>
              <a:latin typeface="Comic Sans MS" panose="030F0702030302020204" pitchFamily="66" charset="0"/>
            </a:rPr>
            <a:t>NN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1546" y="1334621"/>
        <a:ext cx="1464922" cy="334363"/>
      </dsp:txXfrm>
    </dsp:sp>
    <dsp:sp modelId="{D067AD51-3F2B-4ADF-9B52-EE919AB48D81}">
      <dsp:nvSpPr>
        <dsp:cNvPr id="0" name=""/>
        <dsp:cNvSpPr/>
      </dsp:nvSpPr>
      <dsp:spPr>
        <a:xfrm>
          <a:off x="1143" y="1691737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Sportveranstaltungen: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H. </a:t>
          </a:r>
          <a:r>
            <a:rPr lang="de-DE" sz="700" kern="1200" dirty="0" smtClean="0">
              <a:latin typeface="Comic Sans MS" panose="030F0702030302020204" pitchFamily="66" charset="0"/>
            </a:rPr>
            <a:t>Elfers, R. </a:t>
          </a:r>
          <a:r>
            <a:rPr lang="de-DE" sz="700" kern="1200" dirty="0" err="1" smtClean="0">
              <a:latin typeface="Comic Sans MS" panose="030F0702030302020204" pitchFamily="66" charset="0"/>
            </a:rPr>
            <a:t>Alfus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1546" y="1702140"/>
        <a:ext cx="1464922" cy="334363"/>
      </dsp:txXfrm>
    </dsp:sp>
    <dsp:sp modelId="{F208271C-B0E0-4239-A5CE-703E8C31ED75}">
      <dsp:nvSpPr>
        <dsp:cNvPr id="0" name=""/>
        <dsp:cNvSpPr/>
      </dsp:nvSpPr>
      <dsp:spPr>
        <a:xfrm>
          <a:off x="1143" y="2059255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Brandschutz: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700" kern="1200" dirty="0">
            <a:latin typeface="Comic Sans MS" panose="030F0702030302020204" pitchFamily="66" charset="0"/>
          </a:endParaRPr>
        </a:p>
      </dsp:txBody>
      <dsp:txXfrm>
        <a:off x="11546" y="2069658"/>
        <a:ext cx="1464922" cy="334363"/>
      </dsp:txXfrm>
    </dsp:sp>
    <dsp:sp modelId="{8C6015BE-6FA6-40A2-888F-223F511C41FD}">
      <dsp:nvSpPr>
        <dsp:cNvPr id="0" name=""/>
        <dsp:cNvSpPr/>
      </dsp:nvSpPr>
      <dsp:spPr>
        <a:xfrm>
          <a:off x="1143" y="2426773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1. Hilfe/Hygiene: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700" kern="1200" dirty="0">
            <a:latin typeface="Comic Sans MS" panose="030F0702030302020204" pitchFamily="66" charset="0"/>
          </a:endParaRPr>
        </a:p>
      </dsp:txBody>
      <dsp:txXfrm>
        <a:off x="11546" y="2437176"/>
        <a:ext cx="1464922" cy="334363"/>
      </dsp:txXfrm>
    </dsp:sp>
    <dsp:sp modelId="{D74A284B-5864-4F31-9F7B-72ACBE9CB978}">
      <dsp:nvSpPr>
        <dsp:cNvPr id="0" name=""/>
        <dsp:cNvSpPr/>
      </dsp:nvSpPr>
      <dsp:spPr>
        <a:xfrm>
          <a:off x="1143" y="2794292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err="1">
              <a:latin typeface="Comic Sans MS" panose="030F0702030302020204" pitchFamily="66" charset="0"/>
            </a:rPr>
            <a:t>Förder</a:t>
          </a:r>
          <a:r>
            <a:rPr lang="de-DE" sz="700" kern="1200" dirty="0">
              <a:latin typeface="Comic Sans MS" panose="030F0702030302020204" pitchFamily="66" charset="0"/>
            </a:rPr>
            <a:t>/</a:t>
          </a:r>
          <a:r>
            <a:rPr lang="de-DE" sz="700" kern="1200" dirty="0" err="1">
              <a:latin typeface="Comic Sans MS" panose="030F0702030302020204" pitchFamily="66" charset="0"/>
            </a:rPr>
            <a:t>Forder</a:t>
          </a:r>
          <a:endParaRPr lang="de-DE" sz="700" kern="1200" dirty="0">
            <a:latin typeface="Comic Sans MS" panose="030F0702030302020204" pitchFamily="66" charset="0"/>
          </a:endParaRP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>
              <a:latin typeface="Comic Sans MS" panose="030F0702030302020204" pitchFamily="66" charset="0"/>
            </a:rPr>
            <a:t>NN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1546" y="2804695"/>
        <a:ext cx="1464922" cy="334363"/>
      </dsp:txXfrm>
    </dsp:sp>
    <dsp:sp modelId="{C13BCFC8-496B-4602-8F56-1BF563806FF0}">
      <dsp:nvSpPr>
        <dsp:cNvPr id="0" name=""/>
        <dsp:cNvSpPr/>
      </dsp:nvSpPr>
      <dsp:spPr>
        <a:xfrm>
          <a:off x="1143" y="3161810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Einschulungsfeier: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err="1">
              <a:latin typeface="Comic Sans MS" panose="030F0702030302020204" pitchFamily="66" charset="0"/>
            </a:rPr>
            <a:t>JG</a:t>
          </a:r>
          <a:r>
            <a:rPr lang="de-DE" sz="700" kern="1200" dirty="0">
              <a:latin typeface="Comic Sans MS" panose="030F0702030302020204" pitchFamily="66" charset="0"/>
            </a:rPr>
            <a:t> 2</a:t>
          </a:r>
        </a:p>
      </dsp:txBody>
      <dsp:txXfrm>
        <a:off x="11546" y="3172213"/>
        <a:ext cx="1464922" cy="334363"/>
      </dsp:txXfrm>
    </dsp:sp>
    <dsp:sp modelId="{E0AB9746-BBD8-4735-9C3D-9CE5D9BB08D1}">
      <dsp:nvSpPr>
        <dsp:cNvPr id="0" name=""/>
        <dsp:cNvSpPr/>
      </dsp:nvSpPr>
      <dsp:spPr>
        <a:xfrm>
          <a:off x="1143" y="3529329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Musikalische Grundschule: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D. </a:t>
          </a:r>
          <a:r>
            <a:rPr lang="de-DE" sz="700" kern="1200">
              <a:latin typeface="Comic Sans MS" panose="030F0702030302020204" pitchFamily="66" charset="0"/>
            </a:rPr>
            <a:t>Schick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1546" y="3539732"/>
        <a:ext cx="1464922" cy="334363"/>
      </dsp:txXfrm>
    </dsp:sp>
    <dsp:sp modelId="{E31EAEEB-E9DC-45EA-9B9C-DDDC2BE58DF4}">
      <dsp:nvSpPr>
        <dsp:cNvPr id="0" name=""/>
        <dsp:cNvSpPr/>
      </dsp:nvSpPr>
      <dsp:spPr>
        <a:xfrm>
          <a:off x="1143" y="3896847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err="1">
              <a:latin typeface="Comic Sans MS" panose="030F0702030302020204" pitchFamily="66" charset="0"/>
            </a:rPr>
            <a:t>Sprachförder</a:t>
          </a:r>
          <a:r>
            <a:rPr lang="de-DE" sz="700" kern="1200" dirty="0">
              <a:latin typeface="Comic Sans MS" panose="030F0702030302020204" pitchFamily="66" charset="0"/>
            </a:rPr>
            <a:t>/</a:t>
          </a:r>
          <a:r>
            <a:rPr lang="de-DE" sz="700" kern="1200" dirty="0" err="1">
              <a:latin typeface="Comic Sans MS" panose="030F0702030302020204" pitchFamily="66" charset="0"/>
            </a:rPr>
            <a:t>DAZ</a:t>
          </a:r>
          <a:r>
            <a:rPr lang="de-DE" sz="700" kern="1200" dirty="0">
              <a:latin typeface="Comic Sans MS" panose="030F0702030302020204" pitchFamily="66" charset="0"/>
            </a:rPr>
            <a:t>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>
              <a:latin typeface="Comic Sans MS" panose="030F0702030302020204" pitchFamily="66" charset="0"/>
            </a:rPr>
            <a:t>M. </a:t>
          </a:r>
          <a:r>
            <a:rPr lang="de-DE" sz="700" kern="1200" dirty="0" err="1" smtClean="0">
              <a:latin typeface="Comic Sans MS" panose="030F0702030302020204" pitchFamily="66" charset="0"/>
            </a:rPr>
            <a:t>Feldt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1546" y="3907250"/>
        <a:ext cx="1464922" cy="334363"/>
      </dsp:txXfrm>
    </dsp:sp>
    <dsp:sp modelId="{1841BBAE-0C2A-476F-AB4B-E4E2E0FB6DB7}">
      <dsp:nvSpPr>
        <dsp:cNvPr id="0" name=""/>
        <dsp:cNvSpPr/>
      </dsp:nvSpPr>
      <dsp:spPr>
        <a:xfrm>
          <a:off x="1143" y="4264366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Beratungslehrkraft: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700" kern="1200" dirty="0">
            <a:latin typeface="Comic Sans MS" panose="030F0702030302020204" pitchFamily="66" charset="0"/>
          </a:endParaRPr>
        </a:p>
      </dsp:txBody>
      <dsp:txXfrm>
        <a:off x="11546" y="4274769"/>
        <a:ext cx="1464922" cy="334363"/>
      </dsp:txXfrm>
    </dsp:sp>
    <dsp:sp modelId="{8EF3104D-FE86-49F8-9D7C-5DA86B568686}">
      <dsp:nvSpPr>
        <dsp:cNvPr id="0" name=""/>
        <dsp:cNvSpPr/>
      </dsp:nvSpPr>
      <dsp:spPr>
        <a:xfrm>
          <a:off x="1143" y="4631884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Mobilitätserziehung: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700" kern="1200" dirty="0">
            <a:latin typeface="Comic Sans MS" panose="030F0702030302020204" pitchFamily="66" charset="0"/>
          </a:endParaRPr>
        </a:p>
      </dsp:txBody>
      <dsp:txXfrm>
        <a:off x="11546" y="4642287"/>
        <a:ext cx="1464922" cy="334363"/>
      </dsp:txXfrm>
    </dsp:sp>
    <dsp:sp modelId="{785FA2AC-5191-451A-97AE-859C232C8AA9}">
      <dsp:nvSpPr>
        <dsp:cNvPr id="0" name=""/>
        <dsp:cNvSpPr/>
      </dsp:nvSpPr>
      <dsp:spPr>
        <a:xfrm>
          <a:off x="1611673" y="221663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>
              <a:latin typeface="Comic Sans MS" panose="030F0702030302020204" pitchFamily="66" charset="0"/>
            </a:rPr>
            <a:t>Medien/Tablets: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>
              <a:latin typeface="Comic Sans MS" panose="030F0702030302020204" pitchFamily="66" charset="0"/>
            </a:rPr>
            <a:t>D. Schick, S. Strelzyk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622076" y="232066"/>
        <a:ext cx="1464922" cy="334363"/>
      </dsp:txXfrm>
    </dsp:sp>
    <dsp:sp modelId="{6A4B866F-6BFE-4ECB-A2B5-B9A37E1B8B69}">
      <dsp:nvSpPr>
        <dsp:cNvPr id="0" name=""/>
        <dsp:cNvSpPr/>
      </dsp:nvSpPr>
      <dsp:spPr>
        <a:xfrm>
          <a:off x="1611673" y="589181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>
              <a:latin typeface="Comic Sans MS" panose="030F0702030302020204" pitchFamily="66" charset="0"/>
            </a:rPr>
            <a:t>PC-Raum: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>
              <a:latin typeface="Comic Sans MS" panose="030F0702030302020204" pitchFamily="66" charset="0"/>
            </a:rPr>
            <a:t>D. Schick, F. Stolka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622076" y="599584"/>
        <a:ext cx="1464922" cy="334363"/>
      </dsp:txXfrm>
    </dsp:sp>
    <dsp:sp modelId="{D789B7A6-B95F-4E6E-92C3-601838B905E5}">
      <dsp:nvSpPr>
        <dsp:cNvPr id="0" name=""/>
        <dsp:cNvSpPr/>
      </dsp:nvSpPr>
      <dsp:spPr>
        <a:xfrm>
          <a:off x="1611673" y="956700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Kooperation Kirchenjahr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D. </a:t>
          </a:r>
          <a:r>
            <a:rPr lang="de-DE" sz="700" kern="1200" dirty="0" smtClean="0">
              <a:latin typeface="Comic Sans MS" panose="030F0702030302020204" pitchFamily="66" charset="0"/>
            </a:rPr>
            <a:t>Ludwig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622076" y="967103"/>
        <a:ext cx="1464922" cy="334363"/>
      </dsp:txXfrm>
    </dsp:sp>
    <dsp:sp modelId="{16112ECC-0A60-4FAD-B9DD-51EAB2F5BDE0}">
      <dsp:nvSpPr>
        <dsp:cNvPr id="0" name=""/>
        <dsp:cNvSpPr/>
      </dsp:nvSpPr>
      <dsp:spPr>
        <a:xfrm>
          <a:off x="1611673" y="1324218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>
              <a:latin typeface="Comic Sans MS" panose="030F0702030302020204" pitchFamily="66" charset="0"/>
            </a:rPr>
            <a:t>Schulbuchausleihe: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>
              <a:latin typeface="Comic Sans MS" panose="030F0702030302020204" pitchFamily="66" charset="0"/>
            </a:rPr>
            <a:t>S. Tichter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622076" y="1334621"/>
        <a:ext cx="1464922" cy="334363"/>
      </dsp:txXfrm>
    </dsp:sp>
    <dsp:sp modelId="{58ABBCBB-0835-4BC0-AA54-850DB0C8B10D}">
      <dsp:nvSpPr>
        <dsp:cNvPr id="0" name=""/>
        <dsp:cNvSpPr/>
      </dsp:nvSpPr>
      <dsp:spPr>
        <a:xfrm>
          <a:off x="1611673" y="1691737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Sozialtraining: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>
              <a:latin typeface="Comic Sans MS" panose="030F0702030302020204" pitchFamily="66" charset="0"/>
            </a:rPr>
            <a:t>F. </a:t>
          </a:r>
          <a:r>
            <a:rPr lang="de-DE" sz="700" kern="1200" dirty="0" err="1" smtClean="0">
              <a:latin typeface="Comic Sans MS" panose="030F0702030302020204" pitchFamily="66" charset="0"/>
            </a:rPr>
            <a:t>Stolka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622076" y="1702140"/>
        <a:ext cx="1464922" cy="334363"/>
      </dsp:txXfrm>
    </dsp:sp>
    <dsp:sp modelId="{23925938-DBFE-4893-997A-E6640B99558D}">
      <dsp:nvSpPr>
        <dsp:cNvPr id="0" name=""/>
        <dsp:cNvSpPr/>
      </dsp:nvSpPr>
      <dsp:spPr>
        <a:xfrm>
          <a:off x="1611673" y="2059255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Sicherheitsbeauftragter: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A. Rindfleisch/ </a:t>
          </a:r>
          <a:r>
            <a:rPr lang="de-DE" sz="700" kern="1200" dirty="0" smtClean="0">
              <a:latin typeface="Comic Sans MS" panose="030F0702030302020204" pitchFamily="66" charset="0"/>
            </a:rPr>
            <a:t>A Rozynski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622076" y="2069658"/>
        <a:ext cx="1464922" cy="334363"/>
      </dsp:txXfrm>
    </dsp:sp>
    <dsp:sp modelId="{E969B7A4-3FE2-439B-B708-ED1841F2360C}">
      <dsp:nvSpPr>
        <dsp:cNvPr id="0" name=""/>
        <dsp:cNvSpPr/>
      </dsp:nvSpPr>
      <dsp:spPr>
        <a:xfrm>
          <a:off x="1611673" y="2426773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err="1">
              <a:latin typeface="Comic Sans MS" panose="030F0702030302020204" pitchFamily="66" charset="0"/>
            </a:rPr>
            <a:t>LiVs</a:t>
          </a:r>
          <a:r>
            <a:rPr lang="de-DE" sz="700" kern="1200" dirty="0">
              <a:latin typeface="Comic Sans MS" panose="030F0702030302020204" pitchFamily="66" charset="0"/>
            </a:rPr>
            <a:t>: </a:t>
          </a:r>
          <a:r>
            <a:rPr lang="de-DE" sz="700" kern="1200" dirty="0" smtClean="0">
              <a:latin typeface="Comic Sans MS" panose="030F0702030302020204" pitchFamily="66" charset="0"/>
            </a:rPr>
            <a:t>B. Enns, </a:t>
          </a:r>
          <a:r>
            <a:rPr lang="de-DE" sz="700" kern="1200" dirty="0" err="1" smtClean="0">
              <a:latin typeface="Comic Sans MS" panose="030F0702030302020204" pitchFamily="66" charset="0"/>
            </a:rPr>
            <a:t>M.Meyer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622076" y="2437176"/>
        <a:ext cx="1464922" cy="334363"/>
      </dsp:txXfrm>
    </dsp:sp>
    <dsp:sp modelId="{F2959E72-9120-49B2-94C0-E52A4FB46494}">
      <dsp:nvSpPr>
        <dsp:cNvPr id="0" name=""/>
        <dsp:cNvSpPr/>
      </dsp:nvSpPr>
      <dsp:spPr>
        <a:xfrm>
          <a:off x="1611673" y="2794292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err="1">
              <a:latin typeface="Comic Sans MS" panose="030F0702030302020204" pitchFamily="66" charset="0"/>
            </a:rPr>
            <a:t>SPS</a:t>
          </a:r>
          <a:r>
            <a:rPr lang="de-DE" sz="700" kern="1200" dirty="0">
              <a:latin typeface="Comic Sans MS" panose="030F0702030302020204" pitchFamily="66" charset="0"/>
            </a:rPr>
            <a:t>/ASP/</a:t>
          </a:r>
          <a:r>
            <a:rPr lang="de-DE" sz="700" kern="1200" dirty="0" err="1">
              <a:latin typeface="Comic Sans MS" panose="030F0702030302020204" pitchFamily="66" charset="0"/>
            </a:rPr>
            <a:t>GHR300</a:t>
          </a:r>
          <a:endParaRPr lang="de-DE" sz="700" kern="1200" dirty="0">
            <a:latin typeface="Comic Sans MS" panose="030F0702030302020204" pitchFamily="66" charset="0"/>
          </a:endParaRP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H. Elfers, D. Schick</a:t>
          </a:r>
        </a:p>
      </dsp:txBody>
      <dsp:txXfrm>
        <a:off x="1622076" y="2804695"/>
        <a:ext cx="1464922" cy="334363"/>
      </dsp:txXfrm>
    </dsp:sp>
    <dsp:sp modelId="{AEE99149-13D1-44A6-9BFF-2F6CEEA53555}">
      <dsp:nvSpPr>
        <dsp:cNvPr id="0" name=""/>
        <dsp:cNvSpPr/>
      </dsp:nvSpPr>
      <dsp:spPr>
        <a:xfrm>
          <a:off x="1611673" y="3161810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Eingangsdiagnostik/</a:t>
          </a:r>
          <a:r>
            <a:rPr lang="de-DE" sz="700" kern="1200" dirty="0" err="1">
              <a:latin typeface="Comic Sans MS" panose="030F0702030302020204" pitchFamily="66" charset="0"/>
            </a:rPr>
            <a:t>Mirola</a:t>
          </a:r>
          <a:r>
            <a:rPr lang="de-DE" sz="700" kern="1200" dirty="0">
              <a:latin typeface="Comic Sans MS" panose="030F0702030302020204" pitchFamily="66" charset="0"/>
            </a:rPr>
            <a:t>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>
              <a:latin typeface="Comic Sans MS" panose="030F0702030302020204" pitchFamily="66" charset="0"/>
            </a:rPr>
            <a:t>JG 4, S. </a:t>
          </a:r>
          <a:r>
            <a:rPr lang="de-DE" sz="700" kern="1200" dirty="0" err="1" smtClean="0">
              <a:latin typeface="Comic Sans MS" panose="030F0702030302020204" pitchFamily="66" charset="0"/>
            </a:rPr>
            <a:t>Strelzyk</a:t>
          </a:r>
          <a:r>
            <a:rPr lang="de-DE" sz="700" kern="1200" dirty="0" smtClean="0">
              <a:latin typeface="Comic Sans MS" panose="030F0702030302020204" pitchFamily="66" charset="0"/>
            </a:rPr>
            <a:t>, A. Rozynski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622076" y="3172213"/>
        <a:ext cx="1464922" cy="334363"/>
      </dsp:txXfrm>
    </dsp:sp>
    <dsp:sp modelId="{B0AC51C3-59E4-4FB5-93B7-B6A40AD21BAC}">
      <dsp:nvSpPr>
        <dsp:cNvPr id="0" name=""/>
        <dsp:cNvSpPr/>
      </dsp:nvSpPr>
      <dsp:spPr>
        <a:xfrm>
          <a:off x="1611673" y="3529329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>
              <a:latin typeface="Comic Sans MS" panose="030F0702030302020204" pitchFamily="66" charset="0"/>
            </a:rPr>
            <a:t>Prävention: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700" kern="1200" dirty="0">
            <a:latin typeface="Comic Sans MS" panose="030F0702030302020204" pitchFamily="66" charset="0"/>
          </a:endParaRPr>
        </a:p>
      </dsp:txBody>
      <dsp:txXfrm>
        <a:off x="1622076" y="3539732"/>
        <a:ext cx="1464922" cy="334363"/>
      </dsp:txXfrm>
    </dsp:sp>
    <dsp:sp modelId="{0EE9A879-FC53-4B75-A452-FEFA20644E0B}">
      <dsp:nvSpPr>
        <dsp:cNvPr id="0" name=""/>
        <dsp:cNvSpPr/>
      </dsp:nvSpPr>
      <dsp:spPr>
        <a:xfrm>
          <a:off x="1611673" y="3896847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>
              <a:latin typeface="Comic Sans MS" panose="030F0702030302020204" pitchFamily="66" charset="0"/>
            </a:rPr>
            <a:t>Werkraum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>
              <a:latin typeface="Comic Sans MS" panose="030F0702030302020204" pitchFamily="66" charset="0"/>
            </a:rPr>
            <a:t>A. Schütte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622076" y="3907250"/>
        <a:ext cx="1464922" cy="334363"/>
      </dsp:txXfrm>
    </dsp:sp>
    <dsp:sp modelId="{AE56534F-252A-48AA-81E5-4DDD99576A57}">
      <dsp:nvSpPr>
        <dsp:cNvPr id="0" name=""/>
        <dsp:cNvSpPr/>
      </dsp:nvSpPr>
      <dsp:spPr>
        <a:xfrm>
          <a:off x="1611673" y="4264366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err="1">
              <a:latin typeface="Comic Sans MS" panose="030F0702030302020204" pitchFamily="66" charset="0"/>
            </a:rPr>
            <a:t>BNE</a:t>
          </a:r>
          <a:r>
            <a:rPr lang="de-DE" sz="700" kern="1200" dirty="0">
              <a:latin typeface="Comic Sans MS" panose="030F0702030302020204" pitchFamily="66" charset="0"/>
            </a:rPr>
            <a:t>: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>
              <a:latin typeface="Comic Sans MS" panose="030F0702030302020204" pitchFamily="66" charset="0"/>
            </a:rPr>
            <a:t>B. Enns</a:t>
          </a:r>
          <a:endParaRPr lang="de-DE" sz="700" kern="1200" dirty="0">
            <a:latin typeface="Comic Sans MS" panose="030F0702030302020204" pitchFamily="66" charset="0"/>
          </a:endParaRPr>
        </a:p>
      </dsp:txBody>
      <dsp:txXfrm>
        <a:off x="1622076" y="4274769"/>
        <a:ext cx="1464922" cy="334363"/>
      </dsp:txXfrm>
    </dsp:sp>
    <dsp:sp modelId="{1AB095AF-D635-42AB-9CDA-8FFBA0335B11}">
      <dsp:nvSpPr>
        <dsp:cNvPr id="0" name=""/>
        <dsp:cNvSpPr/>
      </dsp:nvSpPr>
      <dsp:spPr>
        <a:xfrm>
          <a:off x="1611673" y="4631884"/>
          <a:ext cx="1485728" cy="35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700" kern="1200">
            <a:latin typeface="Comic Sans MS" panose="030F0702030302020204" pitchFamily="66" charset="0"/>
          </a:endParaRPr>
        </a:p>
      </dsp:txBody>
      <dsp:txXfrm>
        <a:off x="1622076" y="4642287"/>
        <a:ext cx="1464922" cy="3343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46748-CDD4-4086-BAEA-E866C3B5E246}">
      <dsp:nvSpPr>
        <dsp:cNvPr id="0" name=""/>
        <dsp:cNvSpPr/>
      </dsp:nvSpPr>
      <dsp:spPr>
        <a:xfrm>
          <a:off x="0" y="0"/>
          <a:ext cx="3096259" cy="1960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Comic Sans MS" panose="030F0702030302020204" pitchFamily="66" charset="0"/>
            </a:rPr>
            <a:t>Stadtverwaltung</a:t>
          </a:r>
        </a:p>
      </dsp:txBody>
      <dsp:txXfrm>
        <a:off x="5742" y="5742"/>
        <a:ext cx="3084775" cy="184552"/>
      </dsp:txXfrm>
    </dsp:sp>
    <dsp:sp modelId="{40F38091-3914-4C89-AF37-5E3063058A12}">
      <dsp:nvSpPr>
        <dsp:cNvPr id="0" name=""/>
        <dsp:cNvSpPr/>
      </dsp:nvSpPr>
      <dsp:spPr>
        <a:xfrm>
          <a:off x="1143" y="289974"/>
          <a:ext cx="1485729" cy="3384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Comic Sans MS" panose="030F0702030302020204" pitchFamily="66" charset="0"/>
            </a:rPr>
            <a:t>Sekretariat: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Comic Sans MS" panose="030F0702030302020204" pitchFamily="66" charset="0"/>
            </a:rPr>
            <a:t>S. </a:t>
          </a:r>
          <a:r>
            <a:rPr lang="de-DE" sz="1000" kern="1200" dirty="0" err="1">
              <a:latin typeface="Comic Sans MS" panose="030F0702030302020204" pitchFamily="66" charset="0"/>
            </a:rPr>
            <a:t>Tichter</a:t>
          </a:r>
          <a:endParaRPr lang="de-DE" sz="1000" kern="1200" dirty="0">
            <a:latin typeface="Comic Sans MS" panose="030F0702030302020204" pitchFamily="66" charset="0"/>
          </a:endParaRPr>
        </a:p>
      </dsp:txBody>
      <dsp:txXfrm>
        <a:off x="11056" y="299887"/>
        <a:ext cx="1465903" cy="318629"/>
      </dsp:txXfrm>
    </dsp:sp>
    <dsp:sp modelId="{D69BF001-9720-441B-8F38-13E5EA8DB26C}">
      <dsp:nvSpPr>
        <dsp:cNvPr id="0" name=""/>
        <dsp:cNvSpPr/>
      </dsp:nvSpPr>
      <dsp:spPr>
        <a:xfrm>
          <a:off x="1611674" y="289974"/>
          <a:ext cx="1485729" cy="3384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Comic Sans MS" panose="030F0702030302020204" pitchFamily="66" charset="0"/>
            </a:rPr>
            <a:t>Hausmeister: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Comic Sans MS" panose="030F0702030302020204" pitchFamily="66" charset="0"/>
            </a:rPr>
            <a:t>A. Rindfleisch</a:t>
          </a:r>
        </a:p>
      </dsp:txBody>
      <dsp:txXfrm>
        <a:off x="1621587" y="299887"/>
        <a:ext cx="1465903" cy="3186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46748-CDD4-4086-BAEA-E866C3B5E246}">
      <dsp:nvSpPr>
        <dsp:cNvPr id="0" name=""/>
        <dsp:cNvSpPr/>
      </dsp:nvSpPr>
      <dsp:spPr>
        <a:xfrm>
          <a:off x="1512" y="0"/>
          <a:ext cx="3095521" cy="4245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>
              <a:latin typeface="Comic Sans MS" panose="030F0702030302020204" pitchFamily="66" charset="0"/>
            </a:rPr>
            <a:t>Förderverein: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>
              <a:latin typeface="Comic Sans MS" panose="030F0702030302020204" pitchFamily="66" charset="0"/>
            </a:rPr>
            <a:t>M. Heine, C. Franke, </a:t>
          </a:r>
          <a:r>
            <a:rPr lang="de-DE" sz="900" kern="1200" dirty="0">
              <a:latin typeface="Comic Sans MS" panose="030F0702030302020204" pitchFamily="66" charset="0"/>
            </a:rPr>
            <a:t>J. Reinert, N. Winter</a:t>
          </a:r>
        </a:p>
      </dsp:txBody>
      <dsp:txXfrm>
        <a:off x="13947" y="12435"/>
        <a:ext cx="3070651" cy="3997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51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7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261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424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940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045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923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611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173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808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42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037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Relationship Id="rId27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3488764405"/>
              </p:ext>
            </p:extLst>
          </p:nvPr>
        </p:nvGraphicFramePr>
        <p:xfrm>
          <a:off x="225677" y="161163"/>
          <a:ext cx="8470647" cy="33171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3093549101"/>
              </p:ext>
            </p:extLst>
          </p:nvPr>
        </p:nvGraphicFramePr>
        <p:xfrm>
          <a:off x="225678" y="3512809"/>
          <a:ext cx="8470646" cy="3296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3273602653"/>
              </p:ext>
            </p:extLst>
          </p:nvPr>
        </p:nvGraphicFramePr>
        <p:xfrm>
          <a:off x="8836279" y="882363"/>
          <a:ext cx="3098546" cy="4990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1" name="Diagramm 10"/>
          <p:cNvGraphicFramePr/>
          <p:nvPr>
            <p:extLst>
              <p:ext uri="{D42A27DB-BD31-4B8C-83A1-F6EECF244321}">
                <p14:modId xmlns:p14="http://schemas.microsoft.com/office/powerpoint/2010/main" val="1069790846"/>
              </p:ext>
            </p:extLst>
          </p:nvPr>
        </p:nvGraphicFramePr>
        <p:xfrm>
          <a:off x="8836278" y="169164"/>
          <a:ext cx="3098547" cy="628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2" name="Diagramm 11"/>
          <p:cNvGraphicFramePr/>
          <p:nvPr>
            <p:extLst>
              <p:ext uri="{D42A27DB-BD31-4B8C-83A1-F6EECF244321}">
                <p14:modId xmlns:p14="http://schemas.microsoft.com/office/powerpoint/2010/main" val="3413865047"/>
              </p:ext>
            </p:extLst>
          </p:nvPr>
        </p:nvGraphicFramePr>
        <p:xfrm>
          <a:off x="8836277" y="5921503"/>
          <a:ext cx="3098547" cy="7518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sp>
        <p:nvSpPr>
          <p:cNvPr id="13" name="Textfeld 12"/>
          <p:cNvSpPr txBox="1"/>
          <p:nvPr/>
        </p:nvSpPr>
        <p:spPr>
          <a:xfrm>
            <a:off x="101346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>
                <a:latin typeface="Comic Sans MS" panose="030F0702030302020204" pitchFamily="66" charset="0"/>
              </a:rPr>
              <a:t>Organigramm </a:t>
            </a:r>
            <a:r>
              <a:rPr lang="de-DE" sz="900" dirty="0" smtClean="0">
                <a:latin typeface="Comic Sans MS" panose="030F0702030302020204" pitchFamily="66" charset="0"/>
              </a:rPr>
              <a:t>25/26 </a:t>
            </a:r>
            <a:endParaRPr lang="de-DE" sz="900" dirty="0">
              <a:latin typeface="Comic Sans MS" panose="030F0702030302020204" pitchFamily="66" charset="0"/>
            </a:endParaRPr>
          </a:p>
          <a:p>
            <a:r>
              <a:rPr lang="de-DE" sz="900" dirty="0">
                <a:latin typeface="Comic Sans MS" panose="030F0702030302020204" pitchFamily="66" charset="0"/>
              </a:rPr>
              <a:t>Elisabethschule </a:t>
            </a:r>
          </a:p>
        </p:txBody>
      </p:sp>
      <p:pic>
        <p:nvPicPr>
          <p:cNvPr id="19" name="Bild 16"/>
          <p:cNvPicPr/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11399959" y="6404468"/>
            <a:ext cx="601541" cy="405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89301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684</Words>
  <Application>Microsoft Office PowerPoint</Application>
  <PresentationFormat>Breitbild</PresentationFormat>
  <Paragraphs>113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Elisabethgrundschule</dc:title>
  <dc:creator>User</dc:creator>
  <cp:lastModifiedBy>Alexandra Rozynski</cp:lastModifiedBy>
  <cp:revision>57</cp:revision>
  <cp:lastPrinted>2023-10-04T05:39:37Z</cp:lastPrinted>
  <dcterms:created xsi:type="dcterms:W3CDTF">2023-10-02T13:03:03Z</dcterms:created>
  <dcterms:modified xsi:type="dcterms:W3CDTF">2025-09-25T04:50:52Z</dcterms:modified>
</cp:coreProperties>
</file>